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notesMasterIdLst>
    <p:notesMasterId r:id="rId25"/>
  </p:notesMasterIdLst>
  <p:sldIdLst>
    <p:sldId id="256" r:id="rId2"/>
    <p:sldId id="257" r:id="rId3"/>
    <p:sldId id="259" r:id="rId4"/>
    <p:sldId id="276" r:id="rId5"/>
    <p:sldId id="258" r:id="rId6"/>
    <p:sldId id="260" r:id="rId7"/>
    <p:sldId id="275" r:id="rId8"/>
    <p:sldId id="306" r:id="rId9"/>
    <p:sldId id="261" r:id="rId10"/>
    <p:sldId id="305" r:id="rId11"/>
    <p:sldId id="264" r:id="rId12"/>
    <p:sldId id="277" r:id="rId13"/>
    <p:sldId id="263" r:id="rId14"/>
    <p:sldId id="278" r:id="rId15"/>
    <p:sldId id="265" r:id="rId16"/>
    <p:sldId id="266" r:id="rId17"/>
    <p:sldId id="267" r:id="rId18"/>
    <p:sldId id="268" r:id="rId19"/>
    <p:sldId id="269" r:id="rId20"/>
    <p:sldId id="302" r:id="rId21"/>
    <p:sldId id="279" r:id="rId22"/>
    <p:sldId id="270" r:id="rId23"/>
    <p:sldId id="303"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89"/>
    <p:restoredTop sz="87918" autoAdjust="0"/>
  </p:normalViewPr>
  <p:slideViewPr>
    <p:cSldViewPr snapToGrid="0" snapToObjects="1">
      <p:cViewPr varScale="1">
        <p:scale>
          <a:sx n="109" d="100"/>
          <a:sy n="109" d="100"/>
        </p:scale>
        <p:origin x="127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orge, Paul" userId="9c6e8958-4c77-4b3b-873d-c958bbc66708" providerId="ADAL" clId="{EADB3958-2723-44DD-AE19-A8A7A6DEEC7B}"/>
    <pc:docChg chg="undo custSel addSld modSld sldOrd">
      <pc:chgData name="George, Paul" userId="9c6e8958-4c77-4b3b-873d-c958bbc66708" providerId="ADAL" clId="{EADB3958-2723-44DD-AE19-A8A7A6DEEC7B}" dt="2022-11-15T23:28:41.451" v="2405" actId="14100"/>
      <pc:docMkLst>
        <pc:docMk/>
      </pc:docMkLst>
      <pc:sldChg chg="addSp modSp modAnim">
        <pc:chgData name="George, Paul" userId="9c6e8958-4c77-4b3b-873d-c958bbc66708" providerId="ADAL" clId="{EADB3958-2723-44DD-AE19-A8A7A6DEEC7B}" dt="2022-11-15T23:04:59.486" v="2142" actId="1076"/>
        <pc:sldMkLst>
          <pc:docMk/>
          <pc:sldMk cId="4233350436" sldId="258"/>
        </pc:sldMkLst>
        <pc:spChg chg="mod">
          <ac:chgData name="George, Paul" userId="9c6e8958-4c77-4b3b-873d-c958bbc66708" providerId="ADAL" clId="{EADB3958-2723-44DD-AE19-A8A7A6DEEC7B}" dt="2022-11-15T22:18:14.260" v="627" actId="20577"/>
          <ac:spMkLst>
            <pc:docMk/>
            <pc:sldMk cId="4233350436" sldId="258"/>
            <ac:spMk id="3" creationId="{F007D9A7-2128-8542-8EC4-A6D6AAA3FC45}"/>
          </ac:spMkLst>
        </pc:spChg>
        <pc:spChg chg="add mod">
          <ac:chgData name="George, Paul" userId="9c6e8958-4c77-4b3b-873d-c958bbc66708" providerId="ADAL" clId="{EADB3958-2723-44DD-AE19-A8A7A6DEEC7B}" dt="2022-11-15T23:04:55.108" v="2140" actId="14100"/>
          <ac:spMkLst>
            <pc:docMk/>
            <pc:sldMk cId="4233350436" sldId="258"/>
            <ac:spMk id="4" creationId="{23FBE27D-1A76-4F1A-B1A9-7DAF25B259D0}"/>
          </ac:spMkLst>
        </pc:spChg>
        <pc:spChg chg="add mod">
          <ac:chgData name="George, Paul" userId="9c6e8958-4c77-4b3b-873d-c958bbc66708" providerId="ADAL" clId="{EADB3958-2723-44DD-AE19-A8A7A6DEEC7B}" dt="2022-11-15T23:04:59.486" v="2142" actId="1076"/>
          <ac:spMkLst>
            <pc:docMk/>
            <pc:sldMk cId="4233350436" sldId="258"/>
            <ac:spMk id="5" creationId="{0722C441-251E-4984-8A5B-C08283AF8136}"/>
          </ac:spMkLst>
        </pc:spChg>
      </pc:sldChg>
      <pc:sldChg chg="addSp modSp modAnim">
        <pc:chgData name="George, Paul" userId="9c6e8958-4c77-4b3b-873d-c958bbc66708" providerId="ADAL" clId="{EADB3958-2723-44DD-AE19-A8A7A6DEEC7B}" dt="2022-11-15T23:19:21.006" v="2387" actId="1076"/>
        <pc:sldMkLst>
          <pc:docMk/>
          <pc:sldMk cId="443343565" sldId="259"/>
        </pc:sldMkLst>
        <pc:spChg chg="add mod">
          <ac:chgData name="George, Paul" userId="9c6e8958-4c77-4b3b-873d-c958bbc66708" providerId="ADAL" clId="{EADB3958-2723-44DD-AE19-A8A7A6DEEC7B}" dt="2022-11-15T23:04:19.645" v="2136" actId="11529"/>
          <ac:spMkLst>
            <pc:docMk/>
            <pc:sldMk cId="443343565" sldId="259"/>
            <ac:spMk id="4" creationId="{AE82B3BA-70D7-4B4E-9704-3105E96F8905}"/>
          </ac:spMkLst>
        </pc:spChg>
        <pc:spChg chg="add mod">
          <ac:chgData name="George, Paul" userId="9c6e8958-4c77-4b3b-873d-c958bbc66708" providerId="ADAL" clId="{EADB3958-2723-44DD-AE19-A8A7A6DEEC7B}" dt="2022-11-15T23:19:17.759" v="2385" actId="14100"/>
          <ac:spMkLst>
            <pc:docMk/>
            <pc:sldMk cId="443343565" sldId="259"/>
            <ac:spMk id="5" creationId="{53B97DC3-A195-4140-B89E-09B29391479E}"/>
          </ac:spMkLst>
        </pc:spChg>
        <pc:spChg chg="add mod">
          <ac:chgData name="George, Paul" userId="9c6e8958-4c77-4b3b-873d-c958bbc66708" providerId="ADAL" clId="{EADB3958-2723-44DD-AE19-A8A7A6DEEC7B}" dt="2022-11-15T23:19:21.006" v="2387" actId="1076"/>
          <ac:spMkLst>
            <pc:docMk/>
            <pc:sldMk cId="443343565" sldId="259"/>
            <ac:spMk id="6" creationId="{DAB4C023-F229-47CF-82B3-F6C4ED26171A}"/>
          </ac:spMkLst>
        </pc:spChg>
      </pc:sldChg>
      <pc:sldChg chg="addSp delSp modSp delAnim modAnim">
        <pc:chgData name="George, Paul" userId="9c6e8958-4c77-4b3b-873d-c958bbc66708" providerId="ADAL" clId="{EADB3958-2723-44DD-AE19-A8A7A6DEEC7B}" dt="2022-11-15T23:06:06.205" v="2147" actId="478"/>
        <pc:sldMkLst>
          <pc:docMk/>
          <pc:sldMk cId="1251767646" sldId="260"/>
        </pc:sldMkLst>
        <pc:spChg chg="add mod">
          <ac:chgData name="George, Paul" userId="9c6e8958-4c77-4b3b-873d-c958bbc66708" providerId="ADAL" clId="{EADB3958-2723-44DD-AE19-A8A7A6DEEC7B}" dt="2022-11-15T23:05:26.652" v="2145" actId="14100"/>
          <ac:spMkLst>
            <pc:docMk/>
            <pc:sldMk cId="1251767646" sldId="260"/>
            <ac:spMk id="6" creationId="{6E205CDA-A529-4450-AF21-21376F6ADD0B}"/>
          </ac:spMkLst>
        </pc:spChg>
        <pc:spChg chg="add del">
          <ac:chgData name="George, Paul" userId="9c6e8958-4c77-4b3b-873d-c958bbc66708" providerId="ADAL" clId="{EADB3958-2723-44DD-AE19-A8A7A6DEEC7B}" dt="2022-11-15T23:06:06.205" v="2147" actId="478"/>
          <ac:spMkLst>
            <pc:docMk/>
            <pc:sldMk cId="1251767646" sldId="260"/>
            <ac:spMk id="7" creationId="{98C9AECD-EC2A-43F1-A101-D2CBFD446CCC}"/>
          </ac:spMkLst>
        </pc:spChg>
      </pc:sldChg>
      <pc:sldChg chg="addSp modSp">
        <pc:chgData name="George, Paul" userId="9c6e8958-4c77-4b3b-873d-c958bbc66708" providerId="ADAL" clId="{EADB3958-2723-44DD-AE19-A8A7A6DEEC7B}" dt="2022-11-15T22:16:39.911" v="624" actId="14100"/>
        <pc:sldMkLst>
          <pc:docMk/>
          <pc:sldMk cId="3041821780" sldId="263"/>
        </pc:sldMkLst>
        <pc:spChg chg="add mod">
          <ac:chgData name="George, Paul" userId="9c6e8958-4c77-4b3b-873d-c958bbc66708" providerId="ADAL" clId="{EADB3958-2723-44DD-AE19-A8A7A6DEEC7B}" dt="2022-11-15T22:16:04.343" v="613" actId="14100"/>
          <ac:spMkLst>
            <pc:docMk/>
            <pc:sldMk cId="3041821780" sldId="263"/>
            <ac:spMk id="4" creationId="{47D11DF5-63CA-48FA-ACFE-3B1CA2418E22}"/>
          </ac:spMkLst>
        </pc:spChg>
        <pc:spChg chg="add mod">
          <ac:chgData name="George, Paul" userId="9c6e8958-4c77-4b3b-873d-c958bbc66708" providerId="ADAL" clId="{EADB3958-2723-44DD-AE19-A8A7A6DEEC7B}" dt="2022-11-15T22:16:09.542" v="615" actId="1076"/>
          <ac:spMkLst>
            <pc:docMk/>
            <pc:sldMk cId="3041821780" sldId="263"/>
            <ac:spMk id="6" creationId="{1110F5F8-F496-43DB-9AE0-595D97F4BD23}"/>
          </ac:spMkLst>
        </pc:spChg>
        <pc:spChg chg="add mod">
          <ac:chgData name="George, Paul" userId="9c6e8958-4c77-4b3b-873d-c958bbc66708" providerId="ADAL" clId="{EADB3958-2723-44DD-AE19-A8A7A6DEEC7B}" dt="2022-11-15T22:16:39.911" v="624" actId="14100"/>
          <ac:spMkLst>
            <pc:docMk/>
            <pc:sldMk cId="3041821780" sldId="263"/>
            <ac:spMk id="7" creationId="{5B9735B0-4CEA-41D2-82BE-BD94D1ABA31B}"/>
          </ac:spMkLst>
        </pc:spChg>
        <pc:picChg chg="mod">
          <ac:chgData name="George, Paul" userId="9c6e8958-4c77-4b3b-873d-c958bbc66708" providerId="ADAL" clId="{EADB3958-2723-44DD-AE19-A8A7A6DEEC7B}" dt="2022-11-15T22:16:14.591" v="618" actId="1076"/>
          <ac:picMkLst>
            <pc:docMk/>
            <pc:sldMk cId="3041821780" sldId="263"/>
            <ac:picMk id="5" creationId="{B20223C4-48C8-5041-A8EB-8FDF4A33E127}"/>
          </ac:picMkLst>
        </pc:picChg>
      </pc:sldChg>
      <pc:sldChg chg="addSp modSp modAnim">
        <pc:chgData name="George, Paul" userId="9c6e8958-4c77-4b3b-873d-c958bbc66708" providerId="ADAL" clId="{EADB3958-2723-44DD-AE19-A8A7A6DEEC7B}" dt="2022-11-15T23:09:12.678" v="2177" actId="1076"/>
        <pc:sldMkLst>
          <pc:docMk/>
          <pc:sldMk cId="1175570780" sldId="264"/>
        </pc:sldMkLst>
        <pc:spChg chg="add mod">
          <ac:chgData name="George, Paul" userId="9c6e8958-4c77-4b3b-873d-c958bbc66708" providerId="ADAL" clId="{EADB3958-2723-44DD-AE19-A8A7A6DEEC7B}" dt="2022-11-15T23:08:56.996" v="2170" actId="14100"/>
          <ac:spMkLst>
            <pc:docMk/>
            <pc:sldMk cId="1175570780" sldId="264"/>
            <ac:spMk id="6" creationId="{707EC6E0-CCE7-4975-8FBF-65CE9BF1D092}"/>
          </ac:spMkLst>
        </pc:spChg>
        <pc:spChg chg="add mod">
          <ac:chgData name="George, Paul" userId="9c6e8958-4c77-4b3b-873d-c958bbc66708" providerId="ADAL" clId="{EADB3958-2723-44DD-AE19-A8A7A6DEEC7B}" dt="2022-11-15T23:09:07.339" v="2175" actId="1076"/>
          <ac:spMkLst>
            <pc:docMk/>
            <pc:sldMk cId="1175570780" sldId="264"/>
            <ac:spMk id="7" creationId="{B6296C7E-BEDD-4DD8-B09B-1570E185EA8B}"/>
          </ac:spMkLst>
        </pc:spChg>
        <pc:spChg chg="add mod">
          <ac:chgData name="George, Paul" userId="9c6e8958-4c77-4b3b-873d-c958bbc66708" providerId="ADAL" clId="{EADB3958-2723-44DD-AE19-A8A7A6DEEC7B}" dt="2022-11-15T23:09:12.678" v="2177" actId="1076"/>
          <ac:spMkLst>
            <pc:docMk/>
            <pc:sldMk cId="1175570780" sldId="264"/>
            <ac:spMk id="8" creationId="{0B676ADC-0528-46E4-9609-627D74E055BA}"/>
          </ac:spMkLst>
        </pc:spChg>
      </pc:sldChg>
      <pc:sldChg chg="modSp">
        <pc:chgData name="George, Paul" userId="9c6e8958-4c77-4b3b-873d-c958bbc66708" providerId="ADAL" clId="{EADB3958-2723-44DD-AE19-A8A7A6DEEC7B}" dt="2022-11-15T22:22:21.805" v="753" actId="20577"/>
        <pc:sldMkLst>
          <pc:docMk/>
          <pc:sldMk cId="754583944" sldId="267"/>
        </pc:sldMkLst>
        <pc:spChg chg="mod">
          <ac:chgData name="George, Paul" userId="9c6e8958-4c77-4b3b-873d-c958bbc66708" providerId="ADAL" clId="{EADB3958-2723-44DD-AE19-A8A7A6DEEC7B}" dt="2022-11-15T22:22:21.805" v="753" actId="20577"/>
          <ac:spMkLst>
            <pc:docMk/>
            <pc:sldMk cId="754583944" sldId="267"/>
            <ac:spMk id="3" creationId="{D660FDE1-CDB7-774D-B7DF-BE92C18FEAA1}"/>
          </ac:spMkLst>
        </pc:spChg>
      </pc:sldChg>
      <pc:sldChg chg="modSp">
        <pc:chgData name="George, Paul" userId="9c6e8958-4c77-4b3b-873d-c958bbc66708" providerId="ADAL" clId="{EADB3958-2723-44DD-AE19-A8A7A6DEEC7B}" dt="2022-11-15T23:23:39.743" v="2389" actId="20577"/>
        <pc:sldMkLst>
          <pc:docMk/>
          <pc:sldMk cId="815181013" sldId="268"/>
        </pc:sldMkLst>
        <pc:spChg chg="mod">
          <ac:chgData name="George, Paul" userId="9c6e8958-4c77-4b3b-873d-c958bbc66708" providerId="ADAL" clId="{EADB3958-2723-44DD-AE19-A8A7A6DEEC7B}" dt="2022-11-15T23:23:39.743" v="2389" actId="20577"/>
          <ac:spMkLst>
            <pc:docMk/>
            <pc:sldMk cId="815181013" sldId="268"/>
            <ac:spMk id="3" creationId="{D5333348-7744-E544-BB72-A4228009EAFF}"/>
          </ac:spMkLst>
        </pc:spChg>
      </pc:sldChg>
      <pc:sldChg chg="modSp">
        <pc:chgData name="George, Paul" userId="9c6e8958-4c77-4b3b-873d-c958bbc66708" providerId="ADAL" clId="{EADB3958-2723-44DD-AE19-A8A7A6DEEC7B}" dt="2022-11-15T23:24:55.345" v="2393" actId="20577"/>
        <pc:sldMkLst>
          <pc:docMk/>
          <pc:sldMk cId="1838611364" sldId="270"/>
        </pc:sldMkLst>
        <pc:spChg chg="mod">
          <ac:chgData name="George, Paul" userId="9c6e8958-4c77-4b3b-873d-c958bbc66708" providerId="ADAL" clId="{EADB3958-2723-44DD-AE19-A8A7A6DEEC7B}" dt="2022-11-15T23:24:55.345" v="2393" actId="20577"/>
          <ac:spMkLst>
            <pc:docMk/>
            <pc:sldMk cId="1838611364" sldId="270"/>
            <ac:spMk id="3" creationId="{108A3811-BD65-BB41-881A-C09BFB1DC575}"/>
          </ac:spMkLst>
        </pc:spChg>
      </pc:sldChg>
      <pc:sldChg chg="addSp modSp modAnim">
        <pc:chgData name="George, Paul" userId="9c6e8958-4c77-4b3b-873d-c958bbc66708" providerId="ADAL" clId="{EADB3958-2723-44DD-AE19-A8A7A6DEEC7B}" dt="2022-11-15T23:12:29.092" v="2212" actId="14100"/>
        <pc:sldMkLst>
          <pc:docMk/>
          <pc:sldMk cId="1164916033" sldId="271"/>
        </pc:sldMkLst>
        <pc:spChg chg="mod">
          <ac:chgData name="George, Paul" userId="9c6e8958-4c77-4b3b-873d-c958bbc66708" providerId="ADAL" clId="{EADB3958-2723-44DD-AE19-A8A7A6DEEC7B}" dt="2022-11-15T22:33:46.941" v="1176" actId="20577"/>
          <ac:spMkLst>
            <pc:docMk/>
            <pc:sldMk cId="1164916033" sldId="271"/>
            <ac:spMk id="3" creationId="{66C94078-6BA4-FE40-A560-9E3F3281D21E}"/>
          </ac:spMkLst>
        </pc:spChg>
        <pc:spChg chg="add mod">
          <ac:chgData name="George, Paul" userId="9c6e8958-4c77-4b3b-873d-c958bbc66708" providerId="ADAL" clId="{EADB3958-2723-44DD-AE19-A8A7A6DEEC7B}" dt="2022-11-15T23:12:11.413" v="2206" actId="14100"/>
          <ac:spMkLst>
            <pc:docMk/>
            <pc:sldMk cId="1164916033" sldId="271"/>
            <ac:spMk id="4" creationId="{3EC2665F-C031-4965-8FCF-C49E89D9AE14}"/>
          </ac:spMkLst>
        </pc:spChg>
        <pc:spChg chg="add mod">
          <ac:chgData name="George, Paul" userId="9c6e8958-4c77-4b3b-873d-c958bbc66708" providerId="ADAL" clId="{EADB3958-2723-44DD-AE19-A8A7A6DEEC7B}" dt="2022-11-15T23:12:21.725" v="2209" actId="14100"/>
          <ac:spMkLst>
            <pc:docMk/>
            <pc:sldMk cId="1164916033" sldId="271"/>
            <ac:spMk id="5" creationId="{9420D7D3-BA01-4535-B91E-0E79F564F51B}"/>
          </ac:spMkLst>
        </pc:spChg>
        <pc:spChg chg="add mod">
          <ac:chgData name="George, Paul" userId="9c6e8958-4c77-4b3b-873d-c958bbc66708" providerId="ADAL" clId="{EADB3958-2723-44DD-AE19-A8A7A6DEEC7B}" dt="2022-11-15T23:12:29.092" v="2212" actId="14100"/>
          <ac:spMkLst>
            <pc:docMk/>
            <pc:sldMk cId="1164916033" sldId="271"/>
            <ac:spMk id="6" creationId="{3CD2C143-FADB-4FD9-826B-E1D34FC4FA72}"/>
          </ac:spMkLst>
        </pc:spChg>
      </pc:sldChg>
      <pc:sldChg chg="modSp">
        <pc:chgData name="George, Paul" userId="9c6e8958-4c77-4b3b-873d-c958bbc66708" providerId="ADAL" clId="{EADB3958-2723-44DD-AE19-A8A7A6DEEC7B}" dt="2022-11-15T22:38:28.817" v="1302" actId="20577"/>
        <pc:sldMkLst>
          <pc:docMk/>
          <pc:sldMk cId="1501086693" sldId="272"/>
        </pc:sldMkLst>
        <pc:spChg chg="mod">
          <ac:chgData name="George, Paul" userId="9c6e8958-4c77-4b3b-873d-c958bbc66708" providerId="ADAL" clId="{EADB3958-2723-44DD-AE19-A8A7A6DEEC7B}" dt="2022-11-15T22:38:28.817" v="1302" actId="20577"/>
          <ac:spMkLst>
            <pc:docMk/>
            <pc:sldMk cId="1501086693" sldId="272"/>
            <ac:spMk id="3" creationId="{C7F9AFBC-E0AA-424B-9F9B-52F11C94FFFF}"/>
          </ac:spMkLst>
        </pc:spChg>
        <pc:picChg chg="mod">
          <ac:chgData name="George, Paul" userId="9c6e8958-4c77-4b3b-873d-c958bbc66708" providerId="ADAL" clId="{EADB3958-2723-44DD-AE19-A8A7A6DEEC7B}" dt="2022-11-15T22:34:08.894" v="1177" actId="1076"/>
          <ac:picMkLst>
            <pc:docMk/>
            <pc:sldMk cId="1501086693" sldId="272"/>
            <ac:picMk id="5" creationId="{78BFFB7A-A24D-BE4D-9CF8-23788253E9E4}"/>
          </ac:picMkLst>
        </pc:picChg>
      </pc:sldChg>
      <pc:sldChg chg="ord">
        <pc:chgData name="George, Paul" userId="9c6e8958-4c77-4b3b-873d-c958bbc66708" providerId="ADAL" clId="{EADB3958-2723-44DD-AE19-A8A7A6DEEC7B}" dt="2022-11-15T22:34:48.505" v="1178"/>
        <pc:sldMkLst>
          <pc:docMk/>
          <pc:sldMk cId="1303111046" sldId="273"/>
        </pc:sldMkLst>
      </pc:sldChg>
      <pc:sldChg chg="modSp">
        <pc:chgData name="George, Paul" userId="9c6e8958-4c77-4b3b-873d-c958bbc66708" providerId="ADAL" clId="{EADB3958-2723-44DD-AE19-A8A7A6DEEC7B}" dt="2022-11-15T22:32:50.139" v="1162" actId="20577"/>
        <pc:sldMkLst>
          <pc:docMk/>
          <pc:sldMk cId="3087056553" sldId="274"/>
        </pc:sldMkLst>
        <pc:spChg chg="mod">
          <ac:chgData name="George, Paul" userId="9c6e8958-4c77-4b3b-873d-c958bbc66708" providerId="ADAL" clId="{EADB3958-2723-44DD-AE19-A8A7A6DEEC7B}" dt="2022-11-15T22:32:50.139" v="1162" actId="20577"/>
          <ac:spMkLst>
            <pc:docMk/>
            <pc:sldMk cId="3087056553" sldId="274"/>
            <ac:spMk id="3" creationId="{EBD25457-EADE-E44E-9942-F93F4FEA9D2A}"/>
          </ac:spMkLst>
        </pc:spChg>
      </pc:sldChg>
      <pc:sldChg chg="addSp modSp modAnim">
        <pc:chgData name="George, Paul" userId="9c6e8958-4c77-4b3b-873d-c958bbc66708" providerId="ADAL" clId="{EADB3958-2723-44DD-AE19-A8A7A6DEEC7B}" dt="2022-11-15T23:06:57.832" v="2153" actId="1076"/>
        <pc:sldMkLst>
          <pc:docMk/>
          <pc:sldMk cId="2139244222" sldId="275"/>
        </pc:sldMkLst>
        <pc:spChg chg="add mod">
          <ac:chgData name="George, Paul" userId="9c6e8958-4c77-4b3b-873d-c958bbc66708" providerId="ADAL" clId="{EADB3958-2723-44DD-AE19-A8A7A6DEEC7B}" dt="2022-11-15T23:06:36.605" v="2151" actId="14100"/>
          <ac:spMkLst>
            <pc:docMk/>
            <pc:sldMk cId="2139244222" sldId="275"/>
            <ac:spMk id="6" creationId="{A8CE51AF-1E34-4D99-A137-F5D66C005478}"/>
          </ac:spMkLst>
        </pc:spChg>
        <pc:spChg chg="add mod">
          <ac:chgData name="George, Paul" userId="9c6e8958-4c77-4b3b-873d-c958bbc66708" providerId="ADAL" clId="{EADB3958-2723-44DD-AE19-A8A7A6DEEC7B}" dt="2022-11-15T23:06:57.832" v="2153" actId="1076"/>
          <ac:spMkLst>
            <pc:docMk/>
            <pc:sldMk cId="2139244222" sldId="275"/>
            <ac:spMk id="7" creationId="{4D830DE0-CFC5-4823-A612-4DD9F37720D1}"/>
          </ac:spMkLst>
        </pc:spChg>
      </pc:sldChg>
      <pc:sldChg chg="ord">
        <pc:chgData name="George, Paul" userId="9c6e8958-4c77-4b3b-873d-c958bbc66708" providerId="ADAL" clId="{EADB3958-2723-44DD-AE19-A8A7A6DEEC7B}" dt="2022-11-15T23:22:34.963" v="2388"/>
        <pc:sldMkLst>
          <pc:docMk/>
          <pc:sldMk cId="3430172019" sldId="277"/>
        </pc:sldMkLst>
      </pc:sldChg>
      <pc:sldChg chg="modSp">
        <pc:chgData name="George, Paul" userId="9c6e8958-4c77-4b3b-873d-c958bbc66708" providerId="ADAL" clId="{EADB3958-2723-44DD-AE19-A8A7A6DEEC7B}" dt="2022-11-15T22:04:48.920" v="1" actId="14100"/>
        <pc:sldMkLst>
          <pc:docMk/>
          <pc:sldMk cId="2394274376" sldId="278"/>
        </pc:sldMkLst>
        <pc:picChg chg="mod">
          <ac:chgData name="George, Paul" userId="9c6e8958-4c77-4b3b-873d-c958bbc66708" providerId="ADAL" clId="{EADB3958-2723-44DD-AE19-A8A7A6DEEC7B}" dt="2022-11-15T22:04:48.920" v="1" actId="14100"/>
          <ac:picMkLst>
            <pc:docMk/>
            <pc:sldMk cId="2394274376" sldId="278"/>
            <ac:picMk id="8" creationId="{07E278A3-8402-5241-8305-06E4863A5D23}"/>
          </ac:picMkLst>
        </pc:picChg>
      </pc:sldChg>
      <pc:sldChg chg="modNotesTx">
        <pc:chgData name="George, Paul" userId="9c6e8958-4c77-4b3b-873d-c958bbc66708" providerId="ADAL" clId="{EADB3958-2723-44DD-AE19-A8A7A6DEEC7B}" dt="2022-11-15T22:27:22.828" v="976" actId="20577"/>
        <pc:sldMkLst>
          <pc:docMk/>
          <pc:sldMk cId="2571351665" sldId="279"/>
        </pc:sldMkLst>
      </pc:sldChg>
      <pc:sldChg chg="addSp modSp modAnim">
        <pc:chgData name="George, Paul" userId="9c6e8958-4c77-4b3b-873d-c958bbc66708" providerId="ADAL" clId="{EADB3958-2723-44DD-AE19-A8A7A6DEEC7B}" dt="2022-11-15T23:12:46.612" v="2213"/>
        <pc:sldMkLst>
          <pc:docMk/>
          <pc:sldMk cId="697661250" sldId="280"/>
        </pc:sldMkLst>
        <pc:spChg chg="mod">
          <ac:chgData name="George, Paul" userId="9c6e8958-4c77-4b3b-873d-c958bbc66708" providerId="ADAL" clId="{EADB3958-2723-44DD-AE19-A8A7A6DEEC7B}" dt="2022-11-15T22:35:57.177" v="1255" actId="20577"/>
          <ac:spMkLst>
            <pc:docMk/>
            <pc:sldMk cId="697661250" sldId="280"/>
            <ac:spMk id="3" creationId="{23DDE1DF-BABE-434E-A4C2-F9F15B18FD6B}"/>
          </ac:spMkLst>
        </pc:spChg>
        <pc:spChg chg="add">
          <ac:chgData name="George, Paul" userId="9c6e8958-4c77-4b3b-873d-c958bbc66708" providerId="ADAL" clId="{EADB3958-2723-44DD-AE19-A8A7A6DEEC7B}" dt="2022-11-15T23:12:46.612" v="2213"/>
          <ac:spMkLst>
            <pc:docMk/>
            <pc:sldMk cId="697661250" sldId="280"/>
            <ac:spMk id="6" creationId="{68E6421E-F224-4159-AA97-805DD2CE80A4}"/>
          </ac:spMkLst>
        </pc:spChg>
      </pc:sldChg>
      <pc:sldChg chg="addSp delSp modSp modAnim">
        <pc:chgData name="George, Paul" userId="9c6e8958-4c77-4b3b-873d-c958bbc66708" providerId="ADAL" clId="{EADB3958-2723-44DD-AE19-A8A7A6DEEC7B}" dt="2022-11-15T23:26:58.176" v="2397" actId="20577"/>
        <pc:sldMkLst>
          <pc:docMk/>
          <pc:sldMk cId="2588037499" sldId="281"/>
        </pc:sldMkLst>
        <pc:spChg chg="add del">
          <ac:chgData name="George, Paul" userId="9c6e8958-4c77-4b3b-873d-c958bbc66708" providerId="ADAL" clId="{EADB3958-2723-44DD-AE19-A8A7A6DEEC7B}" dt="2022-11-15T23:13:30.818" v="2227"/>
          <ac:spMkLst>
            <pc:docMk/>
            <pc:sldMk cId="2588037499" sldId="281"/>
            <ac:spMk id="3" creationId="{57C13050-8B97-4CDC-AFA7-EE6889637576}"/>
          </ac:spMkLst>
        </pc:spChg>
        <pc:spChg chg="add mod">
          <ac:chgData name="George, Paul" userId="9c6e8958-4c77-4b3b-873d-c958bbc66708" providerId="ADAL" clId="{EADB3958-2723-44DD-AE19-A8A7A6DEEC7B}" dt="2022-11-15T23:13:46.166" v="2232" actId="14100"/>
          <ac:spMkLst>
            <pc:docMk/>
            <pc:sldMk cId="2588037499" sldId="281"/>
            <ac:spMk id="6" creationId="{DF16B1EB-B9A9-4FA2-AF82-7CAEE9797ACC}"/>
          </ac:spMkLst>
        </pc:spChg>
        <pc:spChg chg="add mod">
          <ac:chgData name="George, Paul" userId="9c6e8958-4c77-4b3b-873d-c958bbc66708" providerId="ADAL" clId="{EADB3958-2723-44DD-AE19-A8A7A6DEEC7B}" dt="2022-11-15T23:14:01.109" v="2235" actId="14100"/>
          <ac:spMkLst>
            <pc:docMk/>
            <pc:sldMk cId="2588037499" sldId="281"/>
            <ac:spMk id="7" creationId="{E8C1B5AE-FFEA-4D11-A53E-4F35A2AE5540}"/>
          </ac:spMkLst>
        </pc:spChg>
        <pc:spChg chg="add mod">
          <ac:chgData name="George, Paul" userId="9c6e8958-4c77-4b3b-873d-c958bbc66708" providerId="ADAL" clId="{EADB3958-2723-44DD-AE19-A8A7A6DEEC7B}" dt="2022-11-15T23:26:30.795" v="2396" actId="14100"/>
          <ac:spMkLst>
            <pc:docMk/>
            <pc:sldMk cId="2588037499" sldId="281"/>
            <ac:spMk id="8" creationId="{9FCF9B31-CEB0-4ECA-8012-95F1664BDABD}"/>
          </ac:spMkLst>
        </pc:spChg>
        <pc:spChg chg="mod">
          <ac:chgData name="George, Paul" userId="9c6e8958-4c77-4b3b-873d-c958bbc66708" providerId="ADAL" clId="{EADB3958-2723-44DD-AE19-A8A7A6DEEC7B}" dt="2022-11-15T23:26:58.176" v="2397" actId="20577"/>
          <ac:spMkLst>
            <pc:docMk/>
            <pc:sldMk cId="2588037499" sldId="281"/>
            <ac:spMk id="9" creationId="{133391E0-1AA9-7646-8AE7-CE3E051B9EF4}"/>
          </ac:spMkLst>
        </pc:spChg>
      </pc:sldChg>
      <pc:sldChg chg="modSp">
        <pc:chgData name="George, Paul" userId="9c6e8958-4c77-4b3b-873d-c958bbc66708" providerId="ADAL" clId="{EADB3958-2723-44DD-AE19-A8A7A6DEEC7B}" dt="2022-11-15T22:48:51.092" v="1611" actId="20577"/>
        <pc:sldMkLst>
          <pc:docMk/>
          <pc:sldMk cId="3821619601" sldId="282"/>
        </pc:sldMkLst>
        <pc:spChg chg="mod">
          <ac:chgData name="George, Paul" userId="9c6e8958-4c77-4b3b-873d-c958bbc66708" providerId="ADAL" clId="{EADB3958-2723-44DD-AE19-A8A7A6DEEC7B}" dt="2022-11-15T22:48:51.092" v="1611" actId="20577"/>
          <ac:spMkLst>
            <pc:docMk/>
            <pc:sldMk cId="3821619601" sldId="282"/>
            <ac:spMk id="3" creationId="{24C3F61E-95E2-A940-8DFA-82D5A0698BE0}"/>
          </ac:spMkLst>
        </pc:spChg>
      </pc:sldChg>
      <pc:sldChg chg="addSp modSp modAnim">
        <pc:chgData name="George, Paul" userId="9c6e8958-4c77-4b3b-873d-c958bbc66708" providerId="ADAL" clId="{EADB3958-2723-44DD-AE19-A8A7A6DEEC7B}" dt="2022-11-15T23:28:41.451" v="2405" actId="14100"/>
        <pc:sldMkLst>
          <pc:docMk/>
          <pc:sldMk cId="3798034093" sldId="284"/>
        </pc:sldMkLst>
        <pc:spChg chg="add mod">
          <ac:chgData name="George, Paul" userId="9c6e8958-4c77-4b3b-873d-c958bbc66708" providerId="ADAL" clId="{EADB3958-2723-44DD-AE19-A8A7A6DEEC7B}" dt="2022-11-15T23:15:06.795" v="2339" actId="14100"/>
          <ac:spMkLst>
            <pc:docMk/>
            <pc:sldMk cId="3798034093" sldId="284"/>
            <ac:spMk id="4" creationId="{EAE4F2D3-684E-4437-8330-7194AD1B9345}"/>
          </ac:spMkLst>
        </pc:spChg>
        <pc:spChg chg="add mod">
          <ac:chgData name="George, Paul" userId="9c6e8958-4c77-4b3b-873d-c958bbc66708" providerId="ADAL" clId="{EADB3958-2723-44DD-AE19-A8A7A6DEEC7B}" dt="2022-11-15T23:15:11.453" v="2341" actId="1076"/>
          <ac:spMkLst>
            <pc:docMk/>
            <pc:sldMk cId="3798034093" sldId="284"/>
            <ac:spMk id="5" creationId="{B3CED600-66BC-4CE2-BCAC-D9BED8984681}"/>
          </ac:spMkLst>
        </pc:spChg>
        <pc:spChg chg="add mod">
          <ac:chgData name="George, Paul" userId="9c6e8958-4c77-4b3b-873d-c958bbc66708" providerId="ADAL" clId="{EADB3958-2723-44DD-AE19-A8A7A6DEEC7B}" dt="2022-11-15T23:28:33.692" v="2401" actId="14100"/>
          <ac:spMkLst>
            <pc:docMk/>
            <pc:sldMk cId="3798034093" sldId="284"/>
            <ac:spMk id="6" creationId="{2F831C92-AAEA-4AAD-ADB6-4A40B1C54E50}"/>
          </ac:spMkLst>
        </pc:spChg>
        <pc:spChg chg="add mod">
          <ac:chgData name="George, Paul" userId="9c6e8958-4c77-4b3b-873d-c958bbc66708" providerId="ADAL" clId="{EADB3958-2723-44DD-AE19-A8A7A6DEEC7B}" dt="2022-11-15T23:28:41.451" v="2405" actId="14100"/>
          <ac:spMkLst>
            <pc:docMk/>
            <pc:sldMk cId="3798034093" sldId="284"/>
            <ac:spMk id="7" creationId="{8EEC3891-8FBF-4EAA-9E00-9922A189180F}"/>
          </ac:spMkLst>
        </pc:spChg>
      </pc:sldChg>
      <pc:sldChg chg="addSp modSp modAnim">
        <pc:chgData name="George, Paul" userId="9c6e8958-4c77-4b3b-873d-c958bbc66708" providerId="ADAL" clId="{EADB3958-2723-44DD-AE19-A8A7A6DEEC7B}" dt="2022-11-15T23:16:34.019" v="2362" actId="1076"/>
        <pc:sldMkLst>
          <pc:docMk/>
          <pc:sldMk cId="3380962620" sldId="287"/>
        </pc:sldMkLst>
        <pc:spChg chg="add mod">
          <ac:chgData name="George, Paul" userId="9c6e8958-4c77-4b3b-873d-c958bbc66708" providerId="ADAL" clId="{EADB3958-2723-44DD-AE19-A8A7A6DEEC7B}" dt="2022-11-15T23:16:29.275" v="2359" actId="14100"/>
          <ac:spMkLst>
            <pc:docMk/>
            <pc:sldMk cId="3380962620" sldId="287"/>
            <ac:spMk id="6" creationId="{BEB55962-68D4-430E-954B-326975621F8B}"/>
          </ac:spMkLst>
        </pc:spChg>
        <pc:spChg chg="add mod">
          <ac:chgData name="George, Paul" userId="9c6e8958-4c77-4b3b-873d-c958bbc66708" providerId="ADAL" clId="{EADB3958-2723-44DD-AE19-A8A7A6DEEC7B}" dt="2022-11-15T23:16:34.019" v="2362" actId="1076"/>
          <ac:spMkLst>
            <pc:docMk/>
            <pc:sldMk cId="3380962620" sldId="287"/>
            <ac:spMk id="8" creationId="{5B330B87-C25C-4DBE-98AB-56B094CB0284}"/>
          </ac:spMkLst>
        </pc:spChg>
      </pc:sldChg>
      <pc:sldChg chg="addSp modSp modAnim">
        <pc:chgData name="George, Paul" userId="9c6e8958-4c77-4b3b-873d-c958bbc66708" providerId="ADAL" clId="{EADB3958-2723-44DD-AE19-A8A7A6DEEC7B}" dt="2022-11-15T23:17:05.067" v="2367" actId="14100"/>
        <pc:sldMkLst>
          <pc:docMk/>
          <pc:sldMk cId="1176079866" sldId="288"/>
        </pc:sldMkLst>
        <pc:spChg chg="add mod">
          <ac:chgData name="George, Paul" userId="9c6e8958-4c77-4b3b-873d-c958bbc66708" providerId="ADAL" clId="{EADB3958-2723-44DD-AE19-A8A7A6DEEC7B}" dt="2022-11-15T23:17:05.067" v="2367" actId="14100"/>
          <ac:spMkLst>
            <pc:docMk/>
            <pc:sldMk cId="1176079866" sldId="288"/>
            <ac:spMk id="5" creationId="{0065FB63-4DA0-48BB-848F-87FAF467F740}"/>
          </ac:spMkLst>
        </pc:spChg>
      </pc:sldChg>
      <pc:sldChg chg="modSp">
        <pc:chgData name="George, Paul" userId="9c6e8958-4c77-4b3b-873d-c958bbc66708" providerId="ADAL" clId="{EADB3958-2723-44DD-AE19-A8A7A6DEEC7B}" dt="2022-11-15T22:45:53.838" v="1465" actId="20577"/>
        <pc:sldMkLst>
          <pc:docMk/>
          <pc:sldMk cId="70893512" sldId="290"/>
        </pc:sldMkLst>
        <pc:spChg chg="mod">
          <ac:chgData name="George, Paul" userId="9c6e8958-4c77-4b3b-873d-c958bbc66708" providerId="ADAL" clId="{EADB3958-2723-44DD-AE19-A8A7A6DEEC7B}" dt="2022-11-15T22:45:53.838" v="1465" actId="20577"/>
          <ac:spMkLst>
            <pc:docMk/>
            <pc:sldMk cId="70893512" sldId="290"/>
            <ac:spMk id="3" creationId="{9B3CB73D-2295-1541-AA21-11CD89654CB4}"/>
          </ac:spMkLst>
        </pc:spChg>
      </pc:sldChg>
      <pc:sldChg chg="modSp">
        <pc:chgData name="George, Paul" userId="9c6e8958-4c77-4b3b-873d-c958bbc66708" providerId="ADAL" clId="{EADB3958-2723-44DD-AE19-A8A7A6DEEC7B}" dt="2022-11-15T22:30:21.720" v="1066" actId="20577"/>
        <pc:sldMkLst>
          <pc:docMk/>
          <pc:sldMk cId="66363845" sldId="291"/>
        </pc:sldMkLst>
        <pc:spChg chg="mod">
          <ac:chgData name="George, Paul" userId="9c6e8958-4c77-4b3b-873d-c958bbc66708" providerId="ADAL" clId="{EADB3958-2723-44DD-AE19-A8A7A6DEEC7B}" dt="2022-11-15T22:30:21.720" v="1066" actId="20577"/>
          <ac:spMkLst>
            <pc:docMk/>
            <pc:sldMk cId="66363845" sldId="291"/>
            <ac:spMk id="3" creationId="{3E3CF086-5A05-CD46-B202-32E861FF4942}"/>
          </ac:spMkLst>
        </pc:spChg>
      </pc:sldChg>
      <pc:sldChg chg="addSp delSp delAnim modAnim">
        <pc:chgData name="George, Paul" userId="9c6e8958-4c77-4b3b-873d-c958bbc66708" providerId="ADAL" clId="{EADB3958-2723-44DD-AE19-A8A7A6DEEC7B}" dt="2022-11-15T23:11:32.074" v="2203" actId="478"/>
        <pc:sldMkLst>
          <pc:docMk/>
          <pc:sldMk cId="935782995" sldId="292"/>
        </pc:sldMkLst>
        <pc:spChg chg="add del">
          <ac:chgData name="George, Paul" userId="9c6e8958-4c77-4b3b-873d-c958bbc66708" providerId="ADAL" clId="{EADB3958-2723-44DD-AE19-A8A7A6DEEC7B}" dt="2022-11-15T23:11:32.074" v="2203" actId="478"/>
          <ac:spMkLst>
            <pc:docMk/>
            <pc:sldMk cId="935782995" sldId="292"/>
            <ac:spMk id="4" creationId="{0E2A9DD1-5AB8-4A19-BF66-8DC34CEBF7C2}"/>
          </ac:spMkLst>
        </pc:spChg>
      </pc:sldChg>
      <pc:sldChg chg="addSp delSp modSp delAnim modAnim">
        <pc:chgData name="George, Paul" userId="9c6e8958-4c77-4b3b-873d-c958bbc66708" providerId="ADAL" clId="{EADB3958-2723-44DD-AE19-A8A7A6DEEC7B}" dt="2022-11-15T23:17:27.503" v="2372" actId="478"/>
        <pc:sldMkLst>
          <pc:docMk/>
          <pc:sldMk cId="1266776400" sldId="299"/>
        </pc:sldMkLst>
        <pc:spChg chg="add del mod">
          <ac:chgData name="George, Paul" userId="9c6e8958-4c77-4b3b-873d-c958bbc66708" providerId="ADAL" clId="{EADB3958-2723-44DD-AE19-A8A7A6DEEC7B}" dt="2022-11-15T23:17:27.503" v="2372" actId="478"/>
          <ac:spMkLst>
            <pc:docMk/>
            <pc:sldMk cId="1266776400" sldId="299"/>
            <ac:spMk id="6" creationId="{A1A4DD05-321C-4B04-A52A-C990817B925D}"/>
          </ac:spMkLst>
        </pc:spChg>
      </pc:sldChg>
      <pc:sldChg chg="addSp modSp modAnim">
        <pc:chgData name="George, Paul" userId="9c6e8958-4c77-4b3b-873d-c958bbc66708" providerId="ADAL" clId="{EADB3958-2723-44DD-AE19-A8A7A6DEEC7B}" dt="2022-11-15T23:11:15.219" v="2201" actId="14100"/>
        <pc:sldMkLst>
          <pc:docMk/>
          <pc:sldMk cId="4275538048" sldId="303"/>
        </pc:sldMkLst>
        <pc:spChg chg="mod">
          <ac:chgData name="George, Paul" userId="9c6e8958-4c77-4b3b-873d-c958bbc66708" providerId="ADAL" clId="{EADB3958-2723-44DD-AE19-A8A7A6DEEC7B}" dt="2022-11-15T23:10:51.206" v="2194" actId="14100"/>
          <ac:spMkLst>
            <pc:docMk/>
            <pc:sldMk cId="4275538048" sldId="303"/>
            <ac:spMk id="3" creationId="{70FC71A4-47A0-8049-A206-1055A7ECDD98}"/>
          </ac:spMkLst>
        </pc:spChg>
        <pc:spChg chg="add mod">
          <ac:chgData name="George, Paul" userId="9c6e8958-4c77-4b3b-873d-c958bbc66708" providerId="ADAL" clId="{EADB3958-2723-44DD-AE19-A8A7A6DEEC7B}" dt="2022-11-15T23:10:15.540" v="2182" actId="14100"/>
          <ac:spMkLst>
            <pc:docMk/>
            <pc:sldMk cId="4275538048" sldId="303"/>
            <ac:spMk id="4" creationId="{88CA14A1-EAB4-4435-8E4D-A968DABB340A}"/>
          </ac:spMkLst>
        </pc:spChg>
        <pc:spChg chg="add mod">
          <ac:chgData name="George, Paul" userId="9c6e8958-4c77-4b3b-873d-c958bbc66708" providerId="ADAL" clId="{EADB3958-2723-44DD-AE19-A8A7A6DEEC7B}" dt="2022-11-15T23:10:25.373" v="2185" actId="14100"/>
          <ac:spMkLst>
            <pc:docMk/>
            <pc:sldMk cId="4275538048" sldId="303"/>
            <ac:spMk id="5" creationId="{0FAD24F8-11C9-40F5-A7DF-9687A2A39547}"/>
          </ac:spMkLst>
        </pc:spChg>
        <pc:spChg chg="add mod">
          <ac:chgData name="George, Paul" userId="9c6e8958-4c77-4b3b-873d-c958bbc66708" providerId="ADAL" clId="{EADB3958-2723-44DD-AE19-A8A7A6DEEC7B}" dt="2022-11-15T23:10:36.653" v="2188" actId="14100"/>
          <ac:spMkLst>
            <pc:docMk/>
            <pc:sldMk cId="4275538048" sldId="303"/>
            <ac:spMk id="6" creationId="{E0423195-B2AC-4B42-996D-E0DC82F10DF7}"/>
          </ac:spMkLst>
        </pc:spChg>
        <pc:spChg chg="add mod">
          <ac:chgData name="George, Paul" userId="9c6e8958-4c77-4b3b-873d-c958bbc66708" providerId="ADAL" clId="{EADB3958-2723-44DD-AE19-A8A7A6DEEC7B}" dt="2022-11-15T23:10:42.517" v="2191" actId="14100"/>
          <ac:spMkLst>
            <pc:docMk/>
            <pc:sldMk cId="4275538048" sldId="303"/>
            <ac:spMk id="7" creationId="{5744536F-6FB9-45F8-8DB4-57949755E4F0}"/>
          </ac:spMkLst>
        </pc:spChg>
        <pc:spChg chg="add mod">
          <ac:chgData name="George, Paul" userId="9c6e8958-4c77-4b3b-873d-c958bbc66708" providerId="ADAL" clId="{EADB3958-2723-44DD-AE19-A8A7A6DEEC7B}" dt="2022-11-15T23:10:53.861" v="2195" actId="14100"/>
          <ac:spMkLst>
            <pc:docMk/>
            <pc:sldMk cId="4275538048" sldId="303"/>
            <ac:spMk id="8" creationId="{35CE0662-F708-453A-B44F-8AA9B98A2151}"/>
          </ac:spMkLst>
        </pc:spChg>
        <pc:spChg chg="add mod">
          <ac:chgData name="George, Paul" userId="9c6e8958-4c77-4b3b-873d-c958bbc66708" providerId="ADAL" clId="{EADB3958-2723-44DD-AE19-A8A7A6DEEC7B}" dt="2022-11-15T23:11:01.198" v="2198" actId="14100"/>
          <ac:spMkLst>
            <pc:docMk/>
            <pc:sldMk cId="4275538048" sldId="303"/>
            <ac:spMk id="9" creationId="{FD1E9A76-7224-45E7-BDEF-5ADB368C9799}"/>
          </ac:spMkLst>
        </pc:spChg>
        <pc:spChg chg="add mod">
          <ac:chgData name="George, Paul" userId="9c6e8958-4c77-4b3b-873d-c958bbc66708" providerId="ADAL" clId="{EADB3958-2723-44DD-AE19-A8A7A6DEEC7B}" dt="2022-11-15T23:11:15.219" v="2201" actId="14100"/>
          <ac:spMkLst>
            <pc:docMk/>
            <pc:sldMk cId="4275538048" sldId="303"/>
            <ac:spMk id="10" creationId="{AFE9941A-56BA-4BB0-A930-C2B1179DA366}"/>
          </ac:spMkLst>
        </pc:spChg>
      </pc:sldChg>
      <pc:sldChg chg="addSp modSp modAnim">
        <pc:chgData name="George, Paul" userId="9c6e8958-4c77-4b3b-873d-c958bbc66708" providerId="ADAL" clId="{EADB3958-2723-44DD-AE19-A8A7A6DEEC7B}" dt="2022-11-15T23:16:09.396" v="2355" actId="14100"/>
        <pc:sldMkLst>
          <pc:docMk/>
          <pc:sldMk cId="859949164" sldId="304"/>
        </pc:sldMkLst>
        <pc:spChg chg="mod">
          <ac:chgData name="George, Paul" userId="9c6e8958-4c77-4b3b-873d-c958bbc66708" providerId="ADAL" clId="{EADB3958-2723-44DD-AE19-A8A7A6DEEC7B}" dt="2022-11-15T23:13:16.343" v="2225" actId="20577"/>
          <ac:spMkLst>
            <pc:docMk/>
            <pc:sldMk cId="859949164" sldId="304"/>
            <ac:spMk id="3" creationId="{6207304D-E007-6245-9960-AA399D755960}"/>
          </ac:spMkLst>
        </pc:spChg>
        <pc:spChg chg="add mod">
          <ac:chgData name="George, Paul" userId="9c6e8958-4c77-4b3b-873d-c958bbc66708" providerId="ADAL" clId="{EADB3958-2723-44DD-AE19-A8A7A6DEEC7B}" dt="2022-11-15T23:15:30.683" v="2344" actId="14100"/>
          <ac:spMkLst>
            <pc:docMk/>
            <pc:sldMk cId="859949164" sldId="304"/>
            <ac:spMk id="4" creationId="{7306720F-5BBE-445F-94A5-EF5153B8D316}"/>
          </ac:spMkLst>
        </pc:spChg>
        <pc:spChg chg="add mod">
          <ac:chgData name="George, Paul" userId="9c6e8958-4c77-4b3b-873d-c958bbc66708" providerId="ADAL" clId="{EADB3958-2723-44DD-AE19-A8A7A6DEEC7B}" dt="2022-11-15T23:15:38.684" v="2347" actId="14100"/>
          <ac:spMkLst>
            <pc:docMk/>
            <pc:sldMk cId="859949164" sldId="304"/>
            <ac:spMk id="5" creationId="{3B397969-0CC0-469F-9B22-88D109BE2986}"/>
          </ac:spMkLst>
        </pc:spChg>
        <pc:spChg chg="add mod">
          <ac:chgData name="George, Paul" userId="9c6e8958-4c77-4b3b-873d-c958bbc66708" providerId="ADAL" clId="{EADB3958-2723-44DD-AE19-A8A7A6DEEC7B}" dt="2022-11-15T23:15:57.884" v="2351" actId="14100"/>
          <ac:spMkLst>
            <pc:docMk/>
            <pc:sldMk cId="859949164" sldId="304"/>
            <ac:spMk id="6" creationId="{F7444577-E12A-4422-85B7-9E66EAED2756}"/>
          </ac:spMkLst>
        </pc:spChg>
        <pc:spChg chg="add mod">
          <ac:chgData name="George, Paul" userId="9c6e8958-4c77-4b3b-873d-c958bbc66708" providerId="ADAL" clId="{EADB3958-2723-44DD-AE19-A8A7A6DEEC7B}" dt="2022-11-15T23:16:09.396" v="2355" actId="14100"/>
          <ac:spMkLst>
            <pc:docMk/>
            <pc:sldMk cId="859949164" sldId="304"/>
            <ac:spMk id="7" creationId="{D84F7059-BE7E-479D-A53C-09C48D94AA05}"/>
          </ac:spMkLst>
        </pc:spChg>
      </pc:sldChg>
      <pc:sldChg chg="addSp delSp modSp add modAnim">
        <pc:chgData name="George, Paul" userId="9c6e8958-4c77-4b3b-873d-c958bbc66708" providerId="ADAL" clId="{EADB3958-2723-44DD-AE19-A8A7A6DEEC7B}" dt="2022-11-15T23:08:01.267" v="2167" actId="1076"/>
        <pc:sldMkLst>
          <pc:docMk/>
          <pc:sldMk cId="3788331532" sldId="306"/>
        </pc:sldMkLst>
        <pc:spChg chg="del">
          <ac:chgData name="George, Paul" userId="9c6e8958-4c77-4b3b-873d-c958bbc66708" providerId="ADAL" clId="{EADB3958-2723-44DD-AE19-A8A7A6DEEC7B}" dt="2022-11-15T22:07:18.652" v="228" actId="478"/>
          <ac:spMkLst>
            <pc:docMk/>
            <pc:sldMk cId="3788331532" sldId="306"/>
            <ac:spMk id="2" creationId="{7D217C43-D856-45EC-9BBF-6A1E5D8E2AEB}"/>
          </ac:spMkLst>
        </pc:spChg>
        <pc:spChg chg="mod">
          <ac:chgData name="George, Paul" userId="9c6e8958-4c77-4b3b-873d-c958bbc66708" providerId="ADAL" clId="{EADB3958-2723-44DD-AE19-A8A7A6DEEC7B}" dt="2022-11-15T22:07:22.871" v="229" actId="14100"/>
          <ac:spMkLst>
            <pc:docMk/>
            <pc:sldMk cId="3788331532" sldId="306"/>
            <ac:spMk id="3" creationId="{E9BBE5A3-4374-4323-889D-CA25967205DF}"/>
          </ac:spMkLst>
        </pc:spChg>
        <pc:spChg chg="add mod">
          <ac:chgData name="George, Paul" userId="9c6e8958-4c77-4b3b-873d-c958bbc66708" providerId="ADAL" clId="{EADB3958-2723-44DD-AE19-A8A7A6DEEC7B}" dt="2022-11-15T23:07:34.879" v="2155" actId="1076"/>
          <ac:spMkLst>
            <pc:docMk/>
            <pc:sldMk cId="3788331532" sldId="306"/>
            <ac:spMk id="5" creationId="{689DCF25-5056-4084-A678-5279C5FB0B68}"/>
          </ac:spMkLst>
        </pc:spChg>
        <pc:spChg chg="add mod">
          <ac:chgData name="George, Paul" userId="9c6e8958-4c77-4b3b-873d-c958bbc66708" providerId="ADAL" clId="{EADB3958-2723-44DD-AE19-A8A7A6DEEC7B}" dt="2022-11-15T23:07:42.020" v="2157" actId="1076"/>
          <ac:spMkLst>
            <pc:docMk/>
            <pc:sldMk cId="3788331532" sldId="306"/>
            <ac:spMk id="6" creationId="{7F804CC8-AEB1-4320-A5A3-F20DFED1468A}"/>
          </ac:spMkLst>
        </pc:spChg>
        <pc:spChg chg="add mod">
          <ac:chgData name="George, Paul" userId="9c6e8958-4c77-4b3b-873d-c958bbc66708" providerId="ADAL" clId="{EADB3958-2723-44DD-AE19-A8A7A6DEEC7B}" dt="2022-11-15T23:07:46.173" v="2159" actId="1076"/>
          <ac:spMkLst>
            <pc:docMk/>
            <pc:sldMk cId="3788331532" sldId="306"/>
            <ac:spMk id="7" creationId="{4AE7D3B3-F995-46CB-AC86-306F2B7870ED}"/>
          </ac:spMkLst>
        </pc:spChg>
        <pc:spChg chg="add mod">
          <ac:chgData name="George, Paul" userId="9c6e8958-4c77-4b3b-873d-c958bbc66708" providerId="ADAL" clId="{EADB3958-2723-44DD-AE19-A8A7A6DEEC7B}" dt="2022-11-15T23:07:50.542" v="2161" actId="1076"/>
          <ac:spMkLst>
            <pc:docMk/>
            <pc:sldMk cId="3788331532" sldId="306"/>
            <ac:spMk id="8" creationId="{47E4E789-3B16-4A75-B112-66B88A5C6B59}"/>
          </ac:spMkLst>
        </pc:spChg>
        <pc:spChg chg="add mod">
          <ac:chgData name="George, Paul" userId="9c6e8958-4c77-4b3b-873d-c958bbc66708" providerId="ADAL" clId="{EADB3958-2723-44DD-AE19-A8A7A6DEEC7B}" dt="2022-11-15T23:07:54.452" v="2163" actId="1076"/>
          <ac:spMkLst>
            <pc:docMk/>
            <pc:sldMk cId="3788331532" sldId="306"/>
            <ac:spMk id="9" creationId="{50DA28C8-0842-44DC-8FD8-CE7CFDC7290A}"/>
          </ac:spMkLst>
        </pc:spChg>
        <pc:spChg chg="add mod">
          <ac:chgData name="George, Paul" userId="9c6e8958-4c77-4b3b-873d-c958bbc66708" providerId="ADAL" clId="{EADB3958-2723-44DD-AE19-A8A7A6DEEC7B}" dt="2022-11-15T23:07:58.165" v="2165" actId="1076"/>
          <ac:spMkLst>
            <pc:docMk/>
            <pc:sldMk cId="3788331532" sldId="306"/>
            <ac:spMk id="10" creationId="{55DC03CA-A515-4650-921A-969FCB6AB0E1}"/>
          </ac:spMkLst>
        </pc:spChg>
        <pc:spChg chg="add mod">
          <ac:chgData name="George, Paul" userId="9c6e8958-4c77-4b3b-873d-c958bbc66708" providerId="ADAL" clId="{EADB3958-2723-44DD-AE19-A8A7A6DEEC7B}" dt="2022-11-15T23:08:01.267" v="2167" actId="1076"/>
          <ac:spMkLst>
            <pc:docMk/>
            <pc:sldMk cId="3788331532" sldId="306"/>
            <ac:spMk id="11" creationId="{954B87B5-B0DC-407E-911F-FD480A628C01}"/>
          </ac:spMkLst>
        </pc:spChg>
        <pc:picChg chg="add mod">
          <ac:chgData name="George, Paul" userId="9c6e8958-4c77-4b3b-873d-c958bbc66708" providerId="ADAL" clId="{EADB3958-2723-44DD-AE19-A8A7A6DEEC7B}" dt="2022-11-15T22:05:49.496" v="11" actId="1076"/>
          <ac:picMkLst>
            <pc:docMk/>
            <pc:sldMk cId="3788331532" sldId="306"/>
            <ac:picMk id="4" creationId="{E2CB4FA9-395C-4AA1-828A-FFB5D22C78B4}"/>
          </ac:picMkLst>
        </pc:picChg>
      </pc:sldChg>
      <pc:sldChg chg="addSp modSp add ord modAnim">
        <pc:chgData name="George, Paul" userId="9c6e8958-4c77-4b3b-873d-c958bbc66708" providerId="ADAL" clId="{EADB3958-2723-44DD-AE19-A8A7A6DEEC7B}" dt="2022-11-15T23:18:39.878" v="2382" actId="14100"/>
        <pc:sldMkLst>
          <pc:docMk/>
          <pc:sldMk cId="1568149943" sldId="307"/>
        </pc:sldMkLst>
        <pc:spChg chg="mod">
          <ac:chgData name="George, Paul" userId="9c6e8958-4c77-4b3b-873d-c958bbc66708" providerId="ADAL" clId="{EADB3958-2723-44DD-AE19-A8A7A6DEEC7B}" dt="2022-11-15T23:03:37.826" v="2135" actId="20577"/>
          <ac:spMkLst>
            <pc:docMk/>
            <pc:sldMk cId="1568149943" sldId="307"/>
            <ac:spMk id="3" creationId="{6207304D-E007-6245-9960-AA399D755960}"/>
          </ac:spMkLst>
        </pc:spChg>
        <pc:spChg chg="add mod">
          <ac:chgData name="George, Paul" userId="9c6e8958-4c77-4b3b-873d-c958bbc66708" providerId="ADAL" clId="{EADB3958-2723-44DD-AE19-A8A7A6DEEC7B}" dt="2022-11-15T23:18:22.244" v="2378" actId="14100"/>
          <ac:spMkLst>
            <pc:docMk/>
            <pc:sldMk cId="1568149943" sldId="307"/>
            <ac:spMk id="4" creationId="{D01AF91F-988F-412E-88DA-133DD0097FEB}"/>
          </ac:spMkLst>
        </pc:spChg>
        <pc:spChg chg="add mod">
          <ac:chgData name="George, Paul" userId="9c6e8958-4c77-4b3b-873d-c958bbc66708" providerId="ADAL" clId="{EADB3958-2723-44DD-AE19-A8A7A6DEEC7B}" dt="2022-11-15T23:18:39.878" v="2382" actId="14100"/>
          <ac:spMkLst>
            <pc:docMk/>
            <pc:sldMk cId="1568149943" sldId="307"/>
            <ac:spMk id="5" creationId="{B83D86A8-6C9E-4F4D-B7C3-7CCAF4DE8F26}"/>
          </ac:spMkLst>
        </pc:spChg>
      </pc:sldChg>
      <pc:sldChg chg="addSp delSp modSp add">
        <pc:chgData name="George, Paul" userId="9c6e8958-4c77-4b3b-873d-c958bbc66708" providerId="ADAL" clId="{EADB3958-2723-44DD-AE19-A8A7A6DEEC7B}" dt="2022-11-15T23:03:30.867" v="2134" actId="20577"/>
        <pc:sldMkLst>
          <pc:docMk/>
          <pc:sldMk cId="3332039860" sldId="308"/>
        </pc:sldMkLst>
        <pc:spChg chg="add mod">
          <ac:chgData name="George, Paul" userId="9c6e8958-4c77-4b3b-873d-c958bbc66708" providerId="ADAL" clId="{EADB3958-2723-44DD-AE19-A8A7A6DEEC7B}" dt="2022-11-15T23:03:30.867" v="2134" actId="20577"/>
          <ac:spMkLst>
            <pc:docMk/>
            <pc:sldMk cId="3332039860" sldId="308"/>
            <ac:spMk id="4" creationId="{E767B1B0-0023-4623-AD2C-6ECF4CE8599A}"/>
          </ac:spMkLst>
        </pc:spChg>
        <pc:picChg chg="del">
          <ac:chgData name="George, Paul" userId="9c6e8958-4c77-4b3b-873d-c958bbc66708" providerId="ADAL" clId="{EADB3958-2723-44DD-AE19-A8A7A6DEEC7B}" dt="2022-11-15T23:03:08.068" v="2059" actId="478"/>
          <ac:picMkLst>
            <pc:docMk/>
            <pc:sldMk cId="3332039860" sldId="308"/>
            <ac:picMk id="5" creationId="{E881EBE2-E1E1-264C-A91F-1A3841FF9A32}"/>
          </ac:picMkLst>
        </pc:picChg>
      </pc:sldChg>
    </pc:docChg>
  </pc:docChgLst>
  <pc:docChgLst>
    <pc:chgData name="George, Paul" userId="9c6e8958-4c77-4b3b-873d-c958bbc66708" providerId="ADAL" clId="{80B5AD76-7670-4622-B91E-AEDB72EA4918}"/>
    <pc:docChg chg="custSel delSld">
      <pc:chgData name="George, Paul" userId="9c6e8958-4c77-4b3b-873d-c958bbc66708" providerId="ADAL" clId="{80B5AD76-7670-4622-B91E-AEDB72EA4918}" dt="2022-11-15T23:41:21.403" v="27" actId="2696"/>
      <pc:docMkLst>
        <pc:docMk/>
      </pc:docMkLst>
      <pc:sldChg chg="del">
        <pc:chgData name="George, Paul" userId="9c6e8958-4c77-4b3b-873d-c958bbc66708" providerId="ADAL" clId="{80B5AD76-7670-4622-B91E-AEDB72EA4918}" dt="2022-11-15T23:40:51.274" v="23" actId="2696"/>
        <pc:sldMkLst>
          <pc:docMk/>
          <pc:sldMk cId="1164916033" sldId="271"/>
        </pc:sldMkLst>
      </pc:sldChg>
      <pc:sldChg chg="del">
        <pc:chgData name="George, Paul" userId="9c6e8958-4c77-4b3b-873d-c958bbc66708" providerId="ADAL" clId="{80B5AD76-7670-4622-B91E-AEDB72EA4918}" dt="2022-11-15T23:40:26.298" v="22" actId="2696"/>
        <pc:sldMkLst>
          <pc:docMk/>
          <pc:sldMk cId="1501086693" sldId="272"/>
        </pc:sldMkLst>
      </pc:sldChg>
      <pc:sldChg chg="del">
        <pc:chgData name="George, Paul" userId="9c6e8958-4c77-4b3b-873d-c958bbc66708" providerId="ADAL" clId="{80B5AD76-7670-4622-B91E-AEDB72EA4918}" dt="2022-11-15T23:40:26.272" v="19" actId="2696"/>
        <pc:sldMkLst>
          <pc:docMk/>
          <pc:sldMk cId="1303111046" sldId="273"/>
        </pc:sldMkLst>
      </pc:sldChg>
      <pc:sldChg chg="del">
        <pc:chgData name="George, Paul" userId="9c6e8958-4c77-4b3b-873d-c958bbc66708" providerId="ADAL" clId="{80B5AD76-7670-4622-B91E-AEDB72EA4918}" dt="2022-11-15T23:41:21.396" v="26" actId="2696"/>
        <pc:sldMkLst>
          <pc:docMk/>
          <pc:sldMk cId="3087056553" sldId="274"/>
        </pc:sldMkLst>
      </pc:sldChg>
      <pc:sldChg chg="del">
        <pc:chgData name="George, Paul" userId="9c6e8958-4c77-4b3b-873d-c958bbc66708" providerId="ADAL" clId="{80B5AD76-7670-4622-B91E-AEDB72EA4918}" dt="2022-11-15T23:40:26.289" v="21" actId="2696"/>
        <pc:sldMkLst>
          <pc:docMk/>
          <pc:sldMk cId="697661250" sldId="280"/>
        </pc:sldMkLst>
      </pc:sldChg>
      <pc:sldChg chg="del">
        <pc:chgData name="George, Paul" userId="9c6e8958-4c77-4b3b-873d-c958bbc66708" providerId="ADAL" clId="{80B5AD76-7670-4622-B91E-AEDB72EA4918}" dt="2022-11-15T23:40:26.282" v="20" actId="2696"/>
        <pc:sldMkLst>
          <pc:docMk/>
          <pc:sldMk cId="2588037499" sldId="281"/>
        </pc:sldMkLst>
      </pc:sldChg>
      <pc:sldChg chg="del">
        <pc:chgData name="George, Paul" userId="9c6e8958-4c77-4b3b-873d-c958bbc66708" providerId="ADAL" clId="{80B5AD76-7670-4622-B91E-AEDB72EA4918}" dt="2022-11-15T23:39:48.841" v="18" actId="2696"/>
        <pc:sldMkLst>
          <pc:docMk/>
          <pc:sldMk cId="3821619601" sldId="282"/>
        </pc:sldMkLst>
      </pc:sldChg>
      <pc:sldChg chg="del">
        <pc:chgData name="George, Paul" userId="9c6e8958-4c77-4b3b-873d-c958bbc66708" providerId="ADAL" clId="{80B5AD76-7670-4622-B91E-AEDB72EA4918}" dt="2022-11-15T23:39:48.831" v="17" actId="2696"/>
        <pc:sldMkLst>
          <pc:docMk/>
          <pc:sldMk cId="1702008840" sldId="283"/>
        </pc:sldMkLst>
      </pc:sldChg>
      <pc:sldChg chg="del">
        <pc:chgData name="George, Paul" userId="9c6e8958-4c77-4b3b-873d-c958bbc66708" providerId="ADAL" clId="{80B5AD76-7670-4622-B91E-AEDB72EA4918}" dt="2022-11-15T23:39:48.817" v="15" actId="2696"/>
        <pc:sldMkLst>
          <pc:docMk/>
          <pc:sldMk cId="3798034093" sldId="284"/>
        </pc:sldMkLst>
      </pc:sldChg>
      <pc:sldChg chg="del">
        <pc:chgData name="George, Paul" userId="9c6e8958-4c77-4b3b-873d-c958bbc66708" providerId="ADAL" clId="{80B5AD76-7670-4622-B91E-AEDB72EA4918}" dt="2022-11-15T23:39:48.823" v="16" actId="2696"/>
        <pc:sldMkLst>
          <pc:docMk/>
          <pc:sldMk cId="2783332623" sldId="285"/>
        </pc:sldMkLst>
      </pc:sldChg>
      <pc:sldChg chg="del">
        <pc:chgData name="George, Paul" userId="9c6e8958-4c77-4b3b-873d-c958bbc66708" providerId="ADAL" clId="{80B5AD76-7670-4622-B91E-AEDB72EA4918}" dt="2022-11-15T23:38:43.466" v="0" actId="2696"/>
        <pc:sldMkLst>
          <pc:docMk/>
          <pc:sldMk cId="2176982280" sldId="286"/>
        </pc:sldMkLst>
      </pc:sldChg>
      <pc:sldChg chg="del">
        <pc:chgData name="George, Paul" userId="9c6e8958-4c77-4b3b-873d-c958bbc66708" providerId="ADAL" clId="{80B5AD76-7670-4622-B91E-AEDB72EA4918}" dt="2022-11-15T23:38:43.474" v="1" actId="2696"/>
        <pc:sldMkLst>
          <pc:docMk/>
          <pc:sldMk cId="3380962620" sldId="287"/>
        </pc:sldMkLst>
      </pc:sldChg>
      <pc:sldChg chg="del">
        <pc:chgData name="George, Paul" userId="9c6e8958-4c77-4b3b-873d-c958bbc66708" providerId="ADAL" clId="{80B5AD76-7670-4622-B91E-AEDB72EA4918}" dt="2022-11-15T23:38:43.489" v="3" actId="2696"/>
        <pc:sldMkLst>
          <pc:docMk/>
          <pc:sldMk cId="1176079866" sldId="288"/>
        </pc:sldMkLst>
      </pc:sldChg>
      <pc:sldChg chg="del">
        <pc:chgData name="George, Paul" userId="9c6e8958-4c77-4b3b-873d-c958bbc66708" providerId="ADAL" clId="{80B5AD76-7670-4622-B91E-AEDB72EA4918}" dt="2022-11-15T23:38:43.522" v="9" actId="2696"/>
        <pc:sldMkLst>
          <pc:docMk/>
          <pc:sldMk cId="1850721556" sldId="289"/>
        </pc:sldMkLst>
      </pc:sldChg>
      <pc:sldChg chg="del">
        <pc:chgData name="George, Paul" userId="9c6e8958-4c77-4b3b-873d-c958bbc66708" providerId="ADAL" clId="{80B5AD76-7670-4622-B91E-AEDB72EA4918}" dt="2022-11-15T23:41:21.392" v="25" actId="2696"/>
        <pc:sldMkLst>
          <pc:docMk/>
          <pc:sldMk cId="70893512" sldId="290"/>
        </pc:sldMkLst>
      </pc:sldChg>
      <pc:sldChg chg="del">
        <pc:chgData name="George, Paul" userId="9c6e8958-4c77-4b3b-873d-c958bbc66708" providerId="ADAL" clId="{80B5AD76-7670-4622-B91E-AEDB72EA4918}" dt="2022-11-15T23:41:21.387" v="24" actId="2696"/>
        <pc:sldMkLst>
          <pc:docMk/>
          <pc:sldMk cId="66363845" sldId="291"/>
        </pc:sldMkLst>
      </pc:sldChg>
      <pc:sldChg chg="del">
        <pc:chgData name="George, Paul" userId="9c6e8958-4c77-4b3b-873d-c958bbc66708" providerId="ADAL" clId="{80B5AD76-7670-4622-B91E-AEDB72EA4918}" dt="2022-11-15T23:41:21.403" v="27" actId="2696"/>
        <pc:sldMkLst>
          <pc:docMk/>
          <pc:sldMk cId="935782995" sldId="292"/>
        </pc:sldMkLst>
      </pc:sldChg>
      <pc:sldChg chg="del">
        <pc:chgData name="George, Paul" userId="9c6e8958-4c77-4b3b-873d-c958bbc66708" providerId="ADAL" clId="{80B5AD76-7670-4622-B91E-AEDB72EA4918}" dt="2022-11-15T23:38:43.482" v="2" actId="2696"/>
        <pc:sldMkLst>
          <pc:docMk/>
          <pc:sldMk cId="2944653139" sldId="293"/>
        </pc:sldMkLst>
      </pc:sldChg>
      <pc:sldChg chg="del">
        <pc:chgData name="George, Paul" userId="9c6e8958-4c77-4b3b-873d-c958bbc66708" providerId="ADAL" clId="{80B5AD76-7670-4622-B91E-AEDB72EA4918}" dt="2022-11-15T23:38:43.498" v="5" actId="2696"/>
        <pc:sldMkLst>
          <pc:docMk/>
          <pc:sldMk cId="3577907670" sldId="294"/>
        </pc:sldMkLst>
      </pc:sldChg>
      <pc:sldChg chg="del">
        <pc:chgData name="George, Paul" userId="9c6e8958-4c77-4b3b-873d-c958bbc66708" providerId="ADAL" clId="{80B5AD76-7670-4622-B91E-AEDB72EA4918}" dt="2022-11-15T23:38:43.503" v="6" actId="2696"/>
        <pc:sldMkLst>
          <pc:docMk/>
          <pc:sldMk cId="4211397450" sldId="295"/>
        </pc:sldMkLst>
      </pc:sldChg>
      <pc:sldChg chg="del">
        <pc:chgData name="George, Paul" userId="9c6e8958-4c77-4b3b-873d-c958bbc66708" providerId="ADAL" clId="{80B5AD76-7670-4622-B91E-AEDB72EA4918}" dt="2022-11-15T23:38:43.518" v="8" actId="2696"/>
        <pc:sldMkLst>
          <pc:docMk/>
          <pc:sldMk cId="876005236" sldId="296"/>
        </pc:sldMkLst>
      </pc:sldChg>
      <pc:sldChg chg="del">
        <pc:chgData name="George, Paul" userId="9c6e8958-4c77-4b3b-873d-c958bbc66708" providerId="ADAL" clId="{80B5AD76-7670-4622-B91E-AEDB72EA4918}" dt="2022-11-15T23:38:43.511" v="7" actId="2696"/>
        <pc:sldMkLst>
          <pc:docMk/>
          <pc:sldMk cId="2601842883" sldId="298"/>
        </pc:sldMkLst>
      </pc:sldChg>
      <pc:sldChg chg="del">
        <pc:chgData name="George, Paul" userId="9c6e8958-4c77-4b3b-873d-c958bbc66708" providerId="ADAL" clId="{80B5AD76-7670-4622-B91E-AEDB72EA4918}" dt="2022-11-15T23:38:43.492" v="4" actId="2696"/>
        <pc:sldMkLst>
          <pc:docMk/>
          <pc:sldMk cId="1266776400" sldId="299"/>
        </pc:sldMkLst>
      </pc:sldChg>
      <pc:sldChg chg="del">
        <pc:chgData name="George, Paul" userId="9c6e8958-4c77-4b3b-873d-c958bbc66708" providerId="ADAL" clId="{80B5AD76-7670-4622-B91E-AEDB72EA4918}" dt="2022-11-15T23:38:43.527" v="10" actId="2696"/>
        <pc:sldMkLst>
          <pc:docMk/>
          <pc:sldMk cId="12338700" sldId="300"/>
        </pc:sldMkLst>
      </pc:sldChg>
      <pc:sldChg chg="del">
        <pc:chgData name="George, Paul" userId="9c6e8958-4c77-4b3b-873d-c958bbc66708" providerId="ADAL" clId="{80B5AD76-7670-4622-B91E-AEDB72EA4918}" dt="2022-11-15T23:38:43.546" v="13" actId="2696"/>
        <pc:sldMkLst>
          <pc:docMk/>
          <pc:sldMk cId="3712692036" sldId="301"/>
        </pc:sldMkLst>
      </pc:sldChg>
      <pc:sldChg chg="del">
        <pc:chgData name="George, Paul" userId="9c6e8958-4c77-4b3b-873d-c958bbc66708" providerId="ADAL" clId="{80B5AD76-7670-4622-B91E-AEDB72EA4918}" dt="2022-11-15T23:39:48.809" v="14" actId="2696"/>
        <pc:sldMkLst>
          <pc:docMk/>
          <pc:sldMk cId="859949164" sldId="304"/>
        </pc:sldMkLst>
      </pc:sldChg>
      <pc:sldChg chg="del">
        <pc:chgData name="George, Paul" userId="9c6e8958-4c77-4b3b-873d-c958bbc66708" providerId="ADAL" clId="{80B5AD76-7670-4622-B91E-AEDB72EA4918}" dt="2022-11-15T23:38:43.540" v="12" actId="2696"/>
        <pc:sldMkLst>
          <pc:docMk/>
          <pc:sldMk cId="1568149943" sldId="307"/>
        </pc:sldMkLst>
      </pc:sldChg>
      <pc:sldChg chg="del">
        <pc:chgData name="George, Paul" userId="9c6e8958-4c77-4b3b-873d-c958bbc66708" providerId="ADAL" clId="{80B5AD76-7670-4622-B91E-AEDB72EA4918}" dt="2022-11-15T23:38:43.534" v="11" actId="2696"/>
        <pc:sldMkLst>
          <pc:docMk/>
          <pc:sldMk cId="3332039860" sldId="308"/>
        </pc:sldMkLst>
      </pc:sldChg>
    </pc:docChg>
  </pc:docChgLst>
</pc:chgInfo>
</file>

<file path=ppt/media/image1.png>
</file>

<file path=ppt/media/image10.png>
</file>

<file path=ppt/media/image11.png>
</file>

<file path=ppt/media/image12.png>
</file>

<file path=ppt/media/image13.png>
</file>

<file path=ppt/media/image2.tiff>
</file>

<file path=ppt/media/image3.png>
</file>

<file path=ppt/media/image4.png>
</file>

<file path=ppt/media/image5.tiff>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89AEF9-F85F-D148-A87E-9FADDFFECD36}" type="datetimeFigureOut">
              <a:rPr lang="en-US" smtClean="0"/>
              <a:t>11/15/2022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74CA8E-A4C2-2148-96B9-30DC4F0E4790}" type="slidenum">
              <a:rPr lang="en-US" smtClean="0"/>
              <a:t>‹#›</a:t>
            </a:fld>
            <a:endParaRPr lang="en-US"/>
          </a:p>
        </p:txBody>
      </p:sp>
    </p:spTree>
    <p:extLst>
      <p:ext uri="{BB962C8B-B14F-4D97-AF65-F5344CB8AC3E}">
        <p14:creationId xmlns:p14="http://schemas.microsoft.com/office/powerpoint/2010/main" val="15780527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Mesenchymal = derived from the mesoderm; type of connective tissue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Mesenchymal cells normally mature into skeletal muscle, fat, fibrous tissue, bone, cartilage</a:t>
            </a:r>
          </a:p>
          <a:p>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2</a:t>
            </a:fld>
            <a:endParaRPr lang="en-US"/>
          </a:p>
        </p:txBody>
      </p:sp>
    </p:spTree>
    <p:extLst>
      <p:ext uri="{BB962C8B-B14F-4D97-AF65-F5344CB8AC3E}">
        <p14:creationId xmlns:p14="http://schemas.microsoft.com/office/powerpoint/2010/main" val="42700721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12</a:t>
            </a:fld>
            <a:endParaRPr lang="en-US"/>
          </a:p>
        </p:txBody>
      </p:sp>
    </p:spTree>
    <p:extLst>
      <p:ext uri="{BB962C8B-B14F-4D97-AF65-F5344CB8AC3E}">
        <p14:creationId xmlns:p14="http://schemas.microsoft.com/office/powerpoint/2010/main" val="40446085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alveolar is towards the bottom, and favorable / </a:t>
            </a:r>
            <a:r>
              <a:rPr lang="en-US" dirty="0" err="1"/>
              <a:t>nonfavorable</a:t>
            </a:r>
            <a:r>
              <a:rPr lang="en-US" dirty="0"/>
              <a:t> site is important </a:t>
            </a:r>
          </a:p>
          <a:p>
            <a:r>
              <a:rPr lang="en-US" sz="1200" b="0" i="0" kern="1200" dirty="0">
                <a:solidFill>
                  <a:schemeClr val="tx1"/>
                </a:solidFill>
                <a:effectLst/>
                <a:latin typeface="+mn-lt"/>
                <a:ea typeface="+mn-ea"/>
                <a:cs typeface="+mn-cs"/>
              </a:rPr>
              <a:t>Recent data clearly show that age is an independent prognostic factor, with those younger than 1 year or older than 10 years having a less favorable outcome</a:t>
            </a:r>
          </a:p>
          <a:p>
            <a:r>
              <a:rPr lang="en-US" sz="1200" b="0" i="0" kern="1200" dirty="0">
                <a:solidFill>
                  <a:schemeClr val="tx1"/>
                </a:solidFill>
                <a:effectLst/>
                <a:latin typeface="+mn-lt"/>
                <a:ea typeface="+mn-ea"/>
                <a:cs typeface="+mn-cs"/>
              </a:rPr>
              <a:t>there are conflicting data on whether fusion subtype in ARMS is prognostically significant.</a:t>
            </a:r>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13</a:t>
            </a:fld>
            <a:endParaRPr lang="en-US"/>
          </a:p>
        </p:txBody>
      </p:sp>
    </p:spTree>
    <p:extLst>
      <p:ext uri="{BB962C8B-B14F-4D97-AF65-F5344CB8AC3E}">
        <p14:creationId xmlns:p14="http://schemas.microsoft.com/office/powerpoint/2010/main" val="1020064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14</a:t>
            </a:fld>
            <a:endParaRPr lang="en-US"/>
          </a:p>
        </p:txBody>
      </p:sp>
    </p:spTree>
    <p:extLst>
      <p:ext uri="{BB962C8B-B14F-4D97-AF65-F5344CB8AC3E}">
        <p14:creationId xmlns:p14="http://schemas.microsoft.com/office/powerpoint/2010/main" val="21277808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KM curves of what we have already discussed</a:t>
            </a:r>
          </a:p>
          <a:p>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15</a:t>
            </a:fld>
            <a:endParaRPr lang="en-US"/>
          </a:p>
        </p:txBody>
      </p:sp>
    </p:spTree>
    <p:extLst>
      <p:ext uri="{BB962C8B-B14F-4D97-AF65-F5344CB8AC3E}">
        <p14:creationId xmlns:p14="http://schemas.microsoft.com/office/powerpoint/2010/main" val="26877311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16</a:t>
            </a:fld>
            <a:endParaRPr lang="en-US"/>
          </a:p>
        </p:txBody>
      </p:sp>
    </p:spTree>
    <p:extLst>
      <p:ext uri="{BB962C8B-B14F-4D97-AF65-F5344CB8AC3E}">
        <p14:creationId xmlns:p14="http://schemas.microsoft.com/office/powerpoint/2010/main" val="216920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Delayed primary resection is sometimes done if needed chemo to make tumor </a:t>
            </a:r>
            <a:r>
              <a:rPr lang="en-US" sz="1200" b="0" i="0" kern="1200" dirty="0" err="1">
                <a:solidFill>
                  <a:schemeClr val="tx1"/>
                </a:solidFill>
                <a:effectLst/>
                <a:latin typeface="+mn-lt"/>
                <a:ea typeface="+mn-ea"/>
                <a:cs typeface="+mn-cs"/>
              </a:rPr>
              <a:t>resectable</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Nonetheless, given the poor outcome of such patients with conventional chemotherapy alone, removal of metastatic deposits (e.g., pulmonary nodules) may be of benefit in selected patients who have otherwise responded well to induction chemotherapy, particularly if potentially active chemotherapeutic agents or RT approaches are still available</a:t>
            </a:r>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17</a:t>
            </a:fld>
            <a:endParaRPr lang="en-US"/>
          </a:p>
        </p:txBody>
      </p:sp>
    </p:spTree>
    <p:extLst>
      <p:ext uri="{BB962C8B-B14F-4D97-AF65-F5344CB8AC3E}">
        <p14:creationId xmlns:p14="http://schemas.microsoft.com/office/powerpoint/2010/main" val="26542224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RT is a major tool in the treatment of children with RMS in the United States and the treatment modality for which the greatest philosophical differences of opinion and practice exist between the COG and other North American investigators and many European cooperative groups where RT is less uniformly applied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Group 1 = completely resected </a:t>
            </a:r>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18</a:t>
            </a:fld>
            <a:endParaRPr lang="en-US"/>
          </a:p>
        </p:txBody>
      </p:sp>
    </p:spTree>
    <p:extLst>
      <p:ext uri="{BB962C8B-B14F-4D97-AF65-F5344CB8AC3E}">
        <p14:creationId xmlns:p14="http://schemas.microsoft.com/office/powerpoint/2010/main" val="4147721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Maintenance therapy done in Europe</a:t>
            </a:r>
          </a:p>
        </p:txBody>
      </p:sp>
      <p:sp>
        <p:nvSpPr>
          <p:cNvPr id="4" name="Slide Number Placeholder 3"/>
          <p:cNvSpPr>
            <a:spLocks noGrp="1"/>
          </p:cNvSpPr>
          <p:nvPr>
            <p:ph type="sldNum" sz="quarter" idx="5"/>
          </p:nvPr>
        </p:nvSpPr>
        <p:spPr/>
        <p:txBody>
          <a:bodyPr/>
          <a:lstStyle/>
          <a:p>
            <a:fld id="{F674CA8E-A4C2-2148-96B9-30DC4F0E4790}" type="slidenum">
              <a:rPr lang="en-US" smtClean="0"/>
              <a:t>19</a:t>
            </a:fld>
            <a:endParaRPr lang="en-US"/>
          </a:p>
        </p:txBody>
      </p:sp>
    </p:spTree>
    <p:extLst>
      <p:ext uri="{BB962C8B-B14F-4D97-AF65-F5344CB8AC3E}">
        <p14:creationId xmlns:p14="http://schemas.microsoft.com/office/powerpoint/2010/main" val="459953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Bone grown arrest/atrophy 2/2 XRT</a:t>
            </a:r>
          </a:p>
          <a:p>
            <a:r>
              <a:rPr lang="en-US" dirty="0"/>
              <a:t>SMN – subsequent malignant neoplasm</a:t>
            </a:r>
          </a:p>
          <a:p>
            <a:r>
              <a:rPr lang="en-US" dirty="0"/>
              <a:t>Alkylating agent = cyclophosphamide here </a:t>
            </a:r>
          </a:p>
          <a:p>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21</a:t>
            </a:fld>
            <a:endParaRPr lang="en-US"/>
          </a:p>
        </p:txBody>
      </p:sp>
    </p:spTree>
    <p:extLst>
      <p:ext uri="{BB962C8B-B14F-4D97-AF65-F5344CB8AC3E}">
        <p14:creationId xmlns:p14="http://schemas.microsoft.com/office/powerpoint/2010/main" val="21073556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22</a:t>
            </a:fld>
            <a:endParaRPr lang="en-US"/>
          </a:p>
        </p:txBody>
      </p:sp>
    </p:spTree>
    <p:extLst>
      <p:ext uri="{BB962C8B-B14F-4D97-AF65-F5344CB8AC3E}">
        <p14:creationId xmlns:p14="http://schemas.microsoft.com/office/powerpoint/2010/main" val="3363624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(~400 cases/year in US)</a:t>
            </a:r>
          </a:p>
          <a:p>
            <a:endParaRPr lang="en-US" dirty="0"/>
          </a:p>
          <a:p>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3</a:t>
            </a:fld>
            <a:endParaRPr lang="en-US"/>
          </a:p>
        </p:txBody>
      </p:sp>
    </p:spTree>
    <p:extLst>
      <p:ext uri="{BB962C8B-B14F-4D97-AF65-F5344CB8AC3E}">
        <p14:creationId xmlns:p14="http://schemas.microsoft.com/office/powerpoint/2010/main" val="12054201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Li and Fraumeni first identified the syndrome using children with RMS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Costello syndrome is an extremely rare disorder that affects multiple organ systems of the body. This condition is characterized by growth delays after birth; short stature; extra loose skin on the neck, palms of the hands, fingers, and soles of the feet; noncancerous tumors (papillomata) around the face and anus; developmental delay and intellectual disability; and a characteristic facial appearance.</a:t>
            </a:r>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4</a:t>
            </a:fld>
            <a:endParaRPr lang="en-US"/>
          </a:p>
        </p:txBody>
      </p:sp>
    </p:spTree>
    <p:extLst>
      <p:ext uri="{BB962C8B-B14F-4D97-AF65-F5344CB8AC3E}">
        <p14:creationId xmlns:p14="http://schemas.microsoft.com/office/powerpoint/2010/main" val="6978432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PAX3/7-FOX01 fusions results in abnormal gene activation, and results in lower burden of mutations than PAX3/7-FOX01 fusion negative tumors</a:t>
            </a:r>
          </a:p>
          <a:p>
            <a:endParaRPr lang="en-US" dirty="0"/>
          </a:p>
          <a:p>
            <a:r>
              <a:rPr lang="en-US" dirty="0"/>
              <a:t>PAX3 is on chromosome 2, FOX01 is on chromosome 13, more common mutation by about 3/1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PAX7 is on chromosome 1, FOX01 is on chromosome 13, less common mutation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RMS is not yet subcategorized by which developmental pathway is dysregulated, but ongoing active investigation and drug development</a:t>
            </a:r>
          </a:p>
          <a:p>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5</a:t>
            </a:fld>
            <a:endParaRPr lang="en-US"/>
          </a:p>
        </p:txBody>
      </p:sp>
    </p:spTree>
    <p:extLst>
      <p:ext uri="{BB962C8B-B14F-4D97-AF65-F5344CB8AC3E}">
        <p14:creationId xmlns:p14="http://schemas.microsoft.com/office/powerpoint/2010/main" val="3638793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It is important to emphasize that evidence of skeletal muscle gene expression is not sufficient to make a diagnosis of RMS, as Wilms, pleuropulmonary blastoma, de-differentiated chondrosarcoma, liposarcoma can have muscle elements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Embryonal RMS (ERMS) </a:t>
            </a:r>
            <a:r>
              <a:rPr lang="en-US" sz="1200" b="1" i="0" kern="1200" dirty="0">
                <a:solidFill>
                  <a:schemeClr val="tx1"/>
                </a:solidFill>
                <a:effectLst/>
                <a:latin typeface="+mn-lt"/>
                <a:ea typeface="+mn-ea"/>
                <a:cs typeface="+mn-cs"/>
              </a:rPr>
              <a:t>(panel A):</a:t>
            </a:r>
            <a:r>
              <a:rPr lang="en-US" sz="1200" b="0" i="0" kern="1200" dirty="0">
                <a:solidFill>
                  <a:schemeClr val="tx1"/>
                </a:solidFill>
                <a:effectLst/>
                <a:latin typeface="+mn-lt"/>
                <a:ea typeface="+mn-ea"/>
                <a:cs typeface="+mn-cs"/>
              </a:rPr>
              <a:t> Typical spindle-shaped cells with stromal-rich appearance and scattered large </a:t>
            </a:r>
            <a:r>
              <a:rPr lang="en-US" sz="1200" b="0" i="0" kern="1200" dirty="0" err="1">
                <a:solidFill>
                  <a:schemeClr val="tx1"/>
                </a:solidFill>
                <a:effectLst/>
                <a:latin typeface="+mn-lt"/>
                <a:ea typeface="+mn-ea"/>
                <a:cs typeface="+mn-cs"/>
              </a:rPr>
              <a:t>rhabdomyoblasts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Alveolar RMS (ARMS) </a:t>
            </a:r>
            <a:r>
              <a:rPr lang="en-US" sz="1200" b="1" i="0" kern="1200" dirty="0">
                <a:solidFill>
                  <a:schemeClr val="tx1"/>
                </a:solidFill>
                <a:effectLst/>
                <a:latin typeface="+mn-lt"/>
                <a:ea typeface="+mn-ea"/>
                <a:cs typeface="+mn-cs"/>
              </a:rPr>
              <a:t>(panel C):</a:t>
            </a:r>
            <a:r>
              <a:rPr lang="en-US" sz="1200" b="0" i="0" kern="1200" dirty="0">
                <a:solidFill>
                  <a:schemeClr val="tx1"/>
                </a:solidFill>
                <a:effectLst/>
                <a:latin typeface="+mn-lt"/>
                <a:ea typeface="+mn-ea"/>
                <a:cs typeface="+mn-cs"/>
              </a:rPr>
              <a:t> Typical small round cells with dense appearance, lined up along spaces resembling pulmonary alveoli.</a:t>
            </a:r>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6</a:t>
            </a:fld>
            <a:endParaRPr lang="en-US"/>
          </a:p>
        </p:txBody>
      </p:sp>
    </p:spTree>
    <p:extLst>
      <p:ext uri="{BB962C8B-B14F-4D97-AF65-F5344CB8AC3E}">
        <p14:creationId xmlns:p14="http://schemas.microsoft.com/office/powerpoint/2010/main" val="483670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Can present with mass, cranial nerve palsy, hematuria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PM sites (often referred to as skull base and including the nasal cavity and paranasal sinuses, pterygopalatine/infratemporal fossa, nasopharynx, and middle ear)</a:t>
            </a:r>
          </a:p>
          <a:p>
            <a:r>
              <a:rPr lang="en-US" sz="1200" b="0" i="0" kern="1200" dirty="0">
                <a:solidFill>
                  <a:schemeClr val="tx1"/>
                </a:solidFill>
                <a:effectLst/>
                <a:latin typeface="+mn-lt"/>
                <a:ea typeface="+mn-ea"/>
                <a:cs typeface="+mn-cs"/>
              </a:rPr>
              <a:t>Other includes: pelvic, retroperitoneal, perianal, biliary track</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Between 15% and 25% of newly diagnosed patients have distant metastases, and almost half of those patients have only a single site of involvement (most commonly consisting of one or more pulmonary metastases). </a:t>
            </a:r>
          </a:p>
          <a:p>
            <a:r>
              <a:rPr lang="en-US" sz="1200" b="0" i="0" kern="1200" dirty="0">
                <a:solidFill>
                  <a:schemeClr val="tx1"/>
                </a:solidFill>
                <a:effectLst/>
                <a:latin typeface="+mn-lt"/>
                <a:ea typeface="+mn-ea"/>
                <a:cs typeface="+mn-cs"/>
              </a:rPr>
              <a:t>The lung is the most frequent site of metastasis (40% to 50%); less common sites, either isolated or in conjunction with </a:t>
            </a:r>
            <a:r>
              <a:rPr lang="en-US" sz="1200" b="0" i="0" kern="1200" dirty="0" err="1">
                <a:solidFill>
                  <a:schemeClr val="tx1"/>
                </a:solidFill>
                <a:effectLst/>
                <a:latin typeface="+mn-lt"/>
                <a:ea typeface="+mn-ea"/>
                <a:cs typeface="+mn-cs"/>
              </a:rPr>
              <a:t>multimetastatic</a:t>
            </a:r>
            <a:r>
              <a:rPr lang="en-US" sz="1200" b="0" i="0" kern="1200" dirty="0">
                <a:solidFill>
                  <a:schemeClr val="tx1"/>
                </a:solidFill>
                <a:effectLst/>
                <a:latin typeface="+mn-lt"/>
                <a:ea typeface="+mn-ea"/>
                <a:cs typeface="+mn-cs"/>
              </a:rPr>
              <a:t> disease, are the bone marrow (20% to 30%), bone (10% to 15%), and, depending on the site of the primary tumor, lymph node (up to 40%</a:t>
            </a:r>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7</a:t>
            </a:fld>
            <a:endParaRPr lang="en-US"/>
          </a:p>
        </p:txBody>
      </p:sp>
    </p:spTree>
    <p:extLst>
      <p:ext uri="{BB962C8B-B14F-4D97-AF65-F5344CB8AC3E}">
        <p14:creationId xmlns:p14="http://schemas.microsoft.com/office/powerpoint/2010/main" val="33130567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IRS – Intergroup Rhabdomyosarcoma Studies</a:t>
            </a:r>
          </a:p>
        </p:txBody>
      </p:sp>
      <p:sp>
        <p:nvSpPr>
          <p:cNvPr id="4" name="Slide Number Placeholder 3"/>
          <p:cNvSpPr>
            <a:spLocks noGrp="1"/>
          </p:cNvSpPr>
          <p:nvPr>
            <p:ph type="sldNum" sz="quarter" idx="5"/>
          </p:nvPr>
        </p:nvSpPr>
        <p:spPr/>
        <p:txBody>
          <a:bodyPr/>
          <a:lstStyle/>
          <a:p>
            <a:fld id="{F674CA8E-A4C2-2148-96B9-30DC4F0E4790}" type="slidenum">
              <a:rPr lang="en-US" smtClean="0"/>
              <a:t>9</a:t>
            </a:fld>
            <a:endParaRPr lang="en-US"/>
          </a:p>
        </p:txBody>
      </p:sp>
    </p:spTree>
    <p:extLst>
      <p:ext uri="{BB962C8B-B14F-4D97-AF65-F5344CB8AC3E}">
        <p14:creationId xmlns:p14="http://schemas.microsoft.com/office/powerpoint/2010/main" val="3343221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alveolar is towards the bottom, and favorable / </a:t>
            </a:r>
            <a:r>
              <a:rPr lang="en-US" dirty="0" err="1"/>
              <a:t>nonfavorable</a:t>
            </a:r>
            <a:r>
              <a:rPr lang="en-US" dirty="0"/>
              <a:t> site is important </a:t>
            </a:r>
          </a:p>
          <a:p>
            <a:r>
              <a:rPr lang="en-US" sz="1200" b="0" i="0" kern="1200" dirty="0">
                <a:solidFill>
                  <a:schemeClr val="tx1"/>
                </a:solidFill>
                <a:effectLst/>
                <a:latin typeface="+mn-lt"/>
                <a:ea typeface="+mn-ea"/>
                <a:cs typeface="+mn-cs"/>
              </a:rPr>
              <a:t>Recent data clearly show that age is an independent prognostic factor, with those younger than 1 year or older than 10 years having a less favorable outcome</a:t>
            </a:r>
          </a:p>
          <a:p>
            <a:r>
              <a:rPr lang="en-US" sz="1200" b="0" i="0" kern="1200" dirty="0">
                <a:solidFill>
                  <a:schemeClr val="tx1"/>
                </a:solidFill>
                <a:effectLst/>
                <a:latin typeface="+mn-lt"/>
                <a:ea typeface="+mn-ea"/>
                <a:cs typeface="+mn-cs"/>
              </a:rPr>
              <a:t>there are conflicting data on whether fusion subtype in ARMS is prognostically significant.</a:t>
            </a:r>
            <a:endParaRPr lang="en-US" dirty="0"/>
          </a:p>
        </p:txBody>
      </p:sp>
      <p:sp>
        <p:nvSpPr>
          <p:cNvPr id="4" name="Slide Number Placeholder 3"/>
          <p:cNvSpPr>
            <a:spLocks noGrp="1"/>
          </p:cNvSpPr>
          <p:nvPr>
            <p:ph type="sldNum" sz="quarter" idx="5"/>
          </p:nvPr>
        </p:nvSpPr>
        <p:spPr/>
        <p:txBody>
          <a:bodyPr/>
          <a:lstStyle/>
          <a:p>
            <a:fld id="{F674CA8E-A4C2-2148-96B9-30DC4F0E4790}" type="slidenum">
              <a:rPr lang="en-US" smtClean="0"/>
              <a:t>10</a:t>
            </a:fld>
            <a:endParaRPr lang="en-US"/>
          </a:p>
        </p:txBody>
      </p:sp>
    </p:spTree>
    <p:extLst>
      <p:ext uri="{BB962C8B-B14F-4D97-AF65-F5344CB8AC3E}">
        <p14:creationId xmlns:p14="http://schemas.microsoft.com/office/powerpoint/2010/main" val="2879629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Extremity is the least favorable site</a:t>
            </a:r>
          </a:p>
        </p:txBody>
      </p:sp>
      <p:sp>
        <p:nvSpPr>
          <p:cNvPr id="4" name="Slide Number Placeholder 3"/>
          <p:cNvSpPr>
            <a:spLocks noGrp="1"/>
          </p:cNvSpPr>
          <p:nvPr>
            <p:ph type="sldNum" sz="quarter" idx="5"/>
          </p:nvPr>
        </p:nvSpPr>
        <p:spPr/>
        <p:txBody>
          <a:bodyPr/>
          <a:lstStyle/>
          <a:p>
            <a:fld id="{F674CA8E-A4C2-2148-96B9-30DC4F0E4790}" type="slidenum">
              <a:rPr lang="en-US" smtClean="0"/>
              <a:t>11</a:t>
            </a:fld>
            <a:endParaRPr lang="en-US"/>
          </a:p>
        </p:txBody>
      </p:sp>
    </p:spTree>
    <p:extLst>
      <p:ext uri="{BB962C8B-B14F-4D97-AF65-F5344CB8AC3E}">
        <p14:creationId xmlns:p14="http://schemas.microsoft.com/office/powerpoint/2010/main" val="3329894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B4F21E7-9550-1446-BA1F-659BD997FF5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19270931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4F21E7-9550-1446-BA1F-659BD997FF5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2962196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4F21E7-9550-1446-BA1F-659BD997FF5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E0427-AE98-DB49-A7C8-7A5660243840}"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94138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4F21E7-9550-1446-BA1F-659BD997FF5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18388980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4F21E7-9550-1446-BA1F-659BD997FF5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E0427-AE98-DB49-A7C8-7A5660243840}"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466027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4F21E7-9550-1446-BA1F-659BD997FF5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35800448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4F21E7-9550-1446-BA1F-659BD997FF5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41611415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4F21E7-9550-1446-BA1F-659BD997FF5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2004132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4F21E7-9550-1446-BA1F-659BD997FF5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10404681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4F21E7-9550-1446-BA1F-659BD997FF52}" type="datetimeFigureOut">
              <a:rPr lang="en-US" smtClean="0"/>
              <a:t>11/15/2022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9787348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4F21E7-9550-1446-BA1F-659BD997FF52}" type="datetimeFigureOut">
              <a:rPr lang="en-US" smtClean="0"/>
              <a:t>11/15/2022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3695462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B4F21E7-9550-1446-BA1F-659BD997FF52}" type="datetimeFigureOut">
              <a:rPr lang="en-US" smtClean="0"/>
              <a:t>11/15/2022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4242082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B4F21E7-9550-1446-BA1F-659BD997FF52}" type="datetimeFigureOut">
              <a:rPr lang="en-US" smtClean="0"/>
              <a:t>11/15/2022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3996137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4F21E7-9550-1446-BA1F-659BD997FF52}" type="datetimeFigureOut">
              <a:rPr lang="en-US" smtClean="0"/>
              <a:t>11/15/2022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1180994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B4F21E7-9550-1446-BA1F-659BD997FF52}" type="datetimeFigureOut">
              <a:rPr lang="en-US" smtClean="0"/>
              <a:t>11/15/2022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3201488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B4F21E7-9550-1446-BA1F-659BD997FF52}" type="datetimeFigureOut">
              <a:rPr lang="en-US" smtClean="0"/>
              <a:t>11/15/2022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5E0427-AE98-DB49-A7C8-7A5660243840}" type="slidenum">
              <a:rPr lang="en-US" smtClean="0"/>
              <a:t>‹#›</a:t>
            </a:fld>
            <a:endParaRPr lang="en-US"/>
          </a:p>
        </p:txBody>
      </p:sp>
    </p:spTree>
    <p:extLst>
      <p:ext uri="{BB962C8B-B14F-4D97-AF65-F5344CB8AC3E}">
        <p14:creationId xmlns:p14="http://schemas.microsoft.com/office/powerpoint/2010/main" val="4128633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B4F21E7-9550-1446-BA1F-659BD997FF52}" type="datetimeFigureOut">
              <a:rPr lang="en-US" smtClean="0"/>
              <a:t>11/15/2022</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BE5E0427-AE98-DB49-A7C8-7A5660243840}" type="slidenum">
              <a:rPr lang="en-US" smtClean="0"/>
              <a:t>‹#›</a:t>
            </a:fld>
            <a:endParaRPr lang="en-US"/>
          </a:p>
        </p:txBody>
      </p:sp>
    </p:spTree>
    <p:extLst>
      <p:ext uri="{BB962C8B-B14F-4D97-AF65-F5344CB8AC3E}">
        <p14:creationId xmlns:p14="http://schemas.microsoft.com/office/powerpoint/2010/main" val="895165970"/>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0D176-BA03-4C4A-A64A-8D0C80146815}"/>
              </a:ext>
            </a:extLst>
          </p:cNvPr>
          <p:cNvSpPr>
            <a:spLocks noGrp="1"/>
          </p:cNvSpPr>
          <p:nvPr>
            <p:ph type="ctrTitle"/>
          </p:nvPr>
        </p:nvSpPr>
        <p:spPr/>
        <p:txBody>
          <a:bodyPr/>
          <a:lstStyle/>
          <a:p>
            <a:r>
              <a:rPr lang="en-US" dirty="0"/>
              <a:t>Sarcomas</a:t>
            </a:r>
          </a:p>
        </p:txBody>
      </p:sp>
      <p:sp>
        <p:nvSpPr>
          <p:cNvPr id="3" name="Subtitle 2">
            <a:extLst>
              <a:ext uri="{FF2B5EF4-FFF2-40B4-BE49-F238E27FC236}">
                <a16:creationId xmlns:a16="http://schemas.microsoft.com/office/drawing/2014/main" id="{AFCF180C-04DF-534F-B58B-0B2784D07106}"/>
              </a:ext>
            </a:extLst>
          </p:cNvPr>
          <p:cNvSpPr>
            <a:spLocks noGrp="1"/>
          </p:cNvSpPr>
          <p:nvPr>
            <p:ph type="subTitle" idx="1"/>
          </p:nvPr>
        </p:nvSpPr>
        <p:spPr/>
        <p:txBody>
          <a:bodyPr/>
          <a:lstStyle/>
          <a:p>
            <a:r>
              <a:rPr lang="en-US" dirty="0"/>
              <a:t>Paul George Fellow Teaching</a:t>
            </a:r>
          </a:p>
        </p:txBody>
      </p:sp>
    </p:spTree>
    <p:extLst>
      <p:ext uri="{BB962C8B-B14F-4D97-AF65-F5344CB8AC3E}">
        <p14:creationId xmlns:p14="http://schemas.microsoft.com/office/powerpoint/2010/main" val="4324299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E8012-6C65-E440-BD58-2D8ED96EE67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A64C3E-2868-2F41-AC0F-8BC672CB9FDE}"/>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B20223C4-48C8-5041-A8EB-8FDF4A33E127}"/>
              </a:ext>
            </a:extLst>
          </p:cNvPr>
          <p:cNvPicPr>
            <a:picLocks noChangeAspect="1"/>
          </p:cNvPicPr>
          <p:nvPr/>
        </p:nvPicPr>
        <p:blipFill>
          <a:blip r:embed="rId3"/>
          <a:stretch>
            <a:fillRect/>
          </a:stretch>
        </p:blipFill>
        <p:spPr>
          <a:xfrm>
            <a:off x="510989" y="0"/>
            <a:ext cx="9929587" cy="6860284"/>
          </a:xfrm>
          <a:prstGeom prst="rect">
            <a:avLst/>
          </a:prstGeom>
        </p:spPr>
      </p:pic>
    </p:spTree>
    <p:extLst>
      <p:ext uri="{BB962C8B-B14F-4D97-AF65-F5344CB8AC3E}">
        <p14:creationId xmlns:p14="http://schemas.microsoft.com/office/powerpoint/2010/main" val="21043396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332C8-3E4B-B849-B97F-EE0E71DDD00E}"/>
              </a:ext>
            </a:extLst>
          </p:cNvPr>
          <p:cNvSpPr>
            <a:spLocks noGrp="1"/>
          </p:cNvSpPr>
          <p:nvPr>
            <p:ph type="title"/>
          </p:nvPr>
        </p:nvSpPr>
        <p:spPr/>
        <p:txBody>
          <a:bodyPr/>
          <a:lstStyle/>
          <a:p>
            <a:r>
              <a:rPr lang="en-US" dirty="0"/>
              <a:t>RMS - primary site</a:t>
            </a:r>
          </a:p>
        </p:txBody>
      </p:sp>
      <p:sp>
        <p:nvSpPr>
          <p:cNvPr id="3" name="Content Placeholder 2">
            <a:extLst>
              <a:ext uri="{FF2B5EF4-FFF2-40B4-BE49-F238E27FC236}">
                <a16:creationId xmlns:a16="http://schemas.microsoft.com/office/drawing/2014/main" id="{5AD78DF2-915C-7C45-8B64-89E4DE93EDA0}"/>
              </a:ext>
            </a:extLst>
          </p:cNvPr>
          <p:cNvSpPr>
            <a:spLocks noGrp="1"/>
          </p:cNvSpPr>
          <p:nvPr>
            <p:ph idx="1"/>
          </p:nvPr>
        </p:nvSpPr>
        <p:spPr>
          <a:xfrm>
            <a:off x="463550" y="1583662"/>
            <a:ext cx="5065713" cy="4804437"/>
          </a:xfrm>
        </p:spPr>
        <p:txBody>
          <a:bodyPr>
            <a:noAutofit/>
          </a:bodyPr>
          <a:lstStyle/>
          <a:p>
            <a:r>
              <a:rPr lang="en-US" sz="2000" u="sng" dirty="0"/>
              <a:t>Favorable sites </a:t>
            </a:r>
            <a:r>
              <a:rPr lang="en-US" sz="2000" dirty="0"/>
              <a:t>include the orbit and eyelid, and other non-PM head and neck structures, as well as nonbladder, </a:t>
            </a:r>
            <a:r>
              <a:rPr lang="en-US" sz="2000" dirty="0" err="1"/>
              <a:t>nonprostate</a:t>
            </a:r>
            <a:r>
              <a:rPr lang="en-US" sz="2000" dirty="0"/>
              <a:t> genitourinary locations (</a:t>
            </a:r>
            <a:r>
              <a:rPr lang="en-US" sz="2000" dirty="0" err="1"/>
              <a:t>paratesticular</a:t>
            </a:r>
            <a:r>
              <a:rPr lang="en-US" sz="2000" dirty="0"/>
              <a:t>, vulva–vagina–cervix–uterus). </a:t>
            </a:r>
          </a:p>
          <a:p>
            <a:pPr marL="0" indent="0">
              <a:buNone/>
            </a:pPr>
            <a:endParaRPr lang="en-US" sz="2000" dirty="0"/>
          </a:p>
          <a:p>
            <a:r>
              <a:rPr lang="en-US" sz="2000" dirty="0"/>
              <a:t>All other primary sites are considered </a:t>
            </a:r>
            <a:r>
              <a:rPr lang="en-US" sz="2000" u="sng" dirty="0"/>
              <a:t>unfavorable sites </a:t>
            </a:r>
            <a:r>
              <a:rPr lang="en-US" sz="2000" dirty="0"/>
              <a:t>and include the extremities (including the buttocks and perineum), urinary bladder and prostate, cranial PM sites, and the trunk and retroperitoneum.</a:t>
            </a:r>
          </a:p>
        </p:txBody>
      </p:sp>
      <p:pic>
        <p:nvPicPr>
          <p:cNvPr id="5" name="Picture 4" descr="A picture containing diagram&#10;&#10;Description automatically generated">
            <a:extLst>
              <a:ext uri="{FF2B5EF4-FFF2-40B4-BE49-F238E27FC236}">
                <a16:creationId xmlns:a16="http://schemas.microsoft.com/office/drawing/2014/main" id="{A5E5ACD6-D166-0741-9265-3BF5F72AE82D}"/>
              </a:ext>
            </a:extLst>
          </p:cNvPr>
          <p:cNvPicPr>
            <a:picLocks noChangeAspect="1"/>
          </p:cNvPicPr>
          <p:nvPr/>
        </p:nvPicPr>
        <p:blipFill>
          <a:blip r:embed="rId3"/>
          <a:stretch>
            <a:fillRect/>
          </a:stretch>
        </p:blipFill>
        <p:spPr>
          <a:xfrm>
            <a:off x="5743047" y="1583662"/>
            <a:ext cx="6074334" cy="4457700"/>
          </a:xfrm>
          <a:prstGeom prst="rect">
            <a:avLst/>
          </a:prstGeom>
        </p:spPr>
      </p:pic>
      <p:sp>
        <p:nvSpPr>
          <p:cNvPr id="6" name="Rectangle 5">
            <a:extLst>
              <a:ext uri="{FF2B5EF4-FFF2-40B4-BE49-F238E27FC236}">
                <a16:creationId xmlns:a16="http://schemas.microsoft.com/office/drawing/2014/main" id="{707EC6E0-CCE7-4975-8FBF-65CE9BF1D092}"/>
              </a:ext>
            </a:extLst>
          </p:cNvPr>
          <p:cNvSpPr/>
          <p:nvPr/>
        </p:nvSpPr>
        <p:spPr>
          <a:xfrm>
            <a:off x="463549" y="1449142"/>
            <a:ext cx="5065713" cy="51275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6296C7E-BEDD-4DD8-B09B-1570E185EA8B}"/>
              </a:ext>
            </a:extLst>
          </p:cNvPr>
          <p:cNvSpPr/>
          <p:nvPr/>
        </p:nvSpPr>
        <p:spPr>
          <a:xfrm>
            <a:off x="5743047" y="1573516"/>
            <a:ext cx="5065713" cy="7137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B676ADC-0528-46E4-9609-627D74E055BA}"/>
              </a:ext>
            </a:extLst>
          </p:cNvPr>
          <p:cNvSpPr/>
          <p:nvPr/>
        </p:nvSpPr>
        <p:spPr>
          <a:xfrm>
            <a:off x="5743047" y="5327595"/>
            <a:ext cx="5065713" cy="7137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5570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xit" presetSubtype="0" fill="hold" grpId="0" nodeType="clickEffect">
                                  <p:stCondLst>
                                    <p:cond delay="0"/>
                                  </p:stCondLst>
                                  <p:childTnLst>
                                    <p:animEffect transition="out" filter="wipe(down)">
                                      <p:cBhvr>
                                        <p:cTn id="6" dur="180" accel="50000">
                                          <p:stCondLst>
                                            <p:cond delay="1820"/>
                                          </p:stCondLst>
                                        </p:cTn>
                                        <p:tgtEl>
                                          <p:spTgt spid="6"/>
                                        </p:tgtEl>
                                      </p:cBhvr>
                                    </p:animEffect>
                                    <p:anim calcmode="lin" valueType="num">
                                      <p:cBhvr>
                                        <p:cTn id="7" dur="1822" tmFilter="0,0; 0.14,0.31; 0.43,0.73; 0.71,0.91; 1.0,1.0">
                                          <p:stCondLst>
                                            <p:cond delay="0"/>
                                          </p:stCondLst>
                                        </p:cTn>
                                        <p:tgtEl>
                                          <p:spTgt spid="6"/>
                                        </p:tgtEl>
                                        <p:attrNameLst>
                                          <p:attrName>ppt_x</p:attrName>
                                        </p:attrNameLst>
                                      </p:cBhvr>
                                      <p:tavLst>
                                        <p:tav tm="0">
                                          <p:val>
                                            <p:strVal val="ppt_x"/>
                                          </p:val>
                                        </p:tav>
                                        <p:tav tm="100000">
                                          <p:val>
                                            <p:strVal val="#ppt_x+0.25"/>
                                          </p:val>
                                        </p:tav>
                                      </p:tavLst>
                                    </p:anim>
                                    <p:anim calcmode="lin" valueType="num">
                                      <p:cBhvr>
                                        <p:cTn id="8" dur="178">
                                          <p:stCondLst>
                                            <p:cond delay="1822"/>
                                          </p:stCondLst>
                                        </p:cTn>
                                        <p:tgtEl>
                                          <p:spTgt spid="6"/>
                                        </p:tgtEl>
                                        <p:attrNameLst>
                                          <p:attrName>ppt_x</p:attrName>
                                        </p:attrNameLst>
                                      </p:cBhvr>
                                      <p:tavLst>
                                        <p:tav tm="0">
                                          <p:val>
                                            <p:strVal val="ppt_x"/>
                                          </p:val>
                                        </p:tav>
                                        <p:tav tm="100000">
                                          <p:val>
                                            <p:strVal val="ppt_x"/>
                                          </p:val>
                                        </p:tav>
                                      </p:tavLst>
                                    </p:anim>
                                    <p:anim calcmode="lin" valueType="num">
                                      <p:cBhvr>
                                        <p:cTn id="9" dur="664" tmFilter="0.0,0.0;0.25,0.07;0.50,0.2;0.75,0.467;1.0,1.0">
                                          <p:stCondLst>
                                            <p:cond delay="0"/>
                                          </p:stCondLst>
                                        </p:cTn>
                                        <p:tgtEl>
                                          <p:spTgt spid="6"/>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 dur="180" accel="50000">
                                          <p:stCondLst>
                                            <p:cond delay="1820"/>
                                          </p:stCondLst>
                                        </p:cTn>
                                        <p:tgtEl>
                                          <p:spTgt spid="6"/>
                                        </p:tgtEl>
                                        <p:attrNameLst>
                                          <p:attrName>ppt_y</p:attrName>
                                        </p:attrNameLst>
                                      </p:cBhvr>
                                      <p:tavLst>
                                        <p:tav tm="0">
                                          <p:val>
                                            <p:strVal val="ppt_y"/>
                                          </p:val>
                                        </p:tav>
                                        <p:tav tm="100000">
                                          <p:val>
                                            <p:strVal val="ppt_y+ppt_h"/>
                                          </p:val>
                                        </p:tav>
                                      </p:tavLst>
                                    </p:anim>
                                    <p:animScale>
                                      <p:cBhvr>
                                        <p:cTn id="14" dur="26">
                                          <p:stCondLst>
                                            <p:cond delay="620"/>
                                          </p:stCondLst>
                                        </p:cTn>
                                        <p:tgtEl>
                                          <p:spTgt spid="6"/>
                                        </p:tgtEl>
                                      </p:cBhvr>
                                      <p:to x="100000" y="60000"/>
                                    </p:animScale>
                                    <p:animScale>
                                      <p:cBhvr>
                                        <p:cTn id="15" dur="166" decel="50000">
                                          <p:stCondLst>
                                            <p:cond delay="646"/>
                                          </p:stCondLst>
                                        </p:cTn>
                                        <p:tgtEl>
                                          <p:spTgt spid="6"/>
                                        </p:tgtEl>
                                      </p:cBhvr>
                                      <p:to x="100000" y="100000"/>
                                    </p:animScale>
                                    <p:animScale>
                                      <p:cBhvr>
                                        <p:cTn id="16" dur="26">
                                          <p:stCondLst>
                                            <p:cond delay="1312"/>
                                          </p:stCondLst>
                                        </p:cTn>
                                        <p:tgtEl>
                                          <p:spTgt spid="6"/>
                                        </p:tgtEl>
                                      </p:cBhvr>
                                      <p:to x="100000" y="80000"/>
                                    </p:animScale>
                                    <p:animScale>
                                      <p:cBhvr>
                                        <p:cTn id="17" dur="166" decel="50000">
                                          <p:stCondLst>
                                            <p:cond delay="1338"/>
                                          </p:stCondLst>
                                        </p:cTn>
                                        <p:tgtEl>
                                          <p:spTgt spid="6"/>
                                        </p:tgtEl>
                                      </p:cBhvr>
                                      <p:to x="100000" y="100000"/>
                                    </p:animScale>
                                    <p:animScale>
                                      <p:cBhvr>
                                        <p:cTn id="18" dur="26">
                                          <p:stCondLst>
                                            <p:cond delay="1642"/>
                                          </p:stCondLst>
                                        </p:cTn>
                                        <p:tgtEl>
                                          <p:spTgt spid="6"/>
                                        </p:tgtEl>
                                      </p:cBhvr>
                                      <p:to x="100000" y="90000"/>
                                    </p:animScale>
                                    <p:animScale>
                                      <p:cBhvr>
                                        <p:cTn id="19" dur="166" decel="50000">
                                          <p:stCondLst>
                                            <p:cond delay="1668"/>
                                          </p:stCondLst>
                                        </p:cTn>
                                        <p:tgtEl>
                                          <p:spTgt spid="6"/>
                                        </p:tgtEl>
                                      </p:cBhvr>
                                      <p:to x="100000" y="100000"/>
                                    </p:animScale>
                                    <p:animScale>
                                      <p:cBhvr>
                                        <p:cTn id="20" dur="26">
                                          <p:stCondLst>
                                            <p:cond delay="1808"/>
                                          </p:stCondLst>
                                        </p:cTn>
                                        <p:tgtEl>
                                          <p:spTgt spid="6"/>
                                        </p:tgtEl>
                                      </p:cBhvr>
                                      <p:to x="100000" y="95000"/>
                                    </p:animScale>
                                    <p:animScale>
                                      <p:cBhvr>
                                        <p:cTn id="21" dur="166" decel="50000">
                                          <p:stCondLst>
                                            <p:cond delay="1834"/>
                                          </p:stCondLst>
                                        </p:cTn>
                                        <p:tgtEl>
                                          <p:spTgt spid="6"/>
                                        </p:tgtEl>
                                      </p:cBhvr>
                                      <p:to x="100000" y="100000"/>
                                    </p:animScale>
                                    <p:set>
                                      <p:cBhvr>
                                        <p:cTn id="22" dur="1" fill="hold">
                                          <p:stCondLst>
                                            <p:cond delay="1999"/>
                                          </p:stCondLst>
                                        </p:cTn>
                                        <p:tgtEl>
                                          <p:spTgt spid="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6" presetClass="exit" presetSubtype="0" fill="hold" grpId="0" nodeType="clickEffect">
                                  <p:stCondLst>
                                    <p:cond delay="0"/>
                                  </p:stCondLst>
                                  <p:childTnLst>
                                    <p:animEffect transition="out" filter="wipe(down)">
                                      <p:cBhvr>
                                        <p:cTn id="26" dur="180" accel="50000">
                                          <p:stCondLst>
                                            <p:cond delay="1820"/>
                                          </p:stCondLst>
                                        </p:cTn>
                                        <p:tgtEl>
                                          <p:spTgt spid="7"/>
                                        </p:tgtEl>
                                      </p:cBhvr>
                                    </p:animEffect>
                                    <p:anim calcmode="lin" valueType="num">
                                      <p:cBhvr>
                                        <p:cTn id="27" dur="1822" tmFilter="0,0; 0.14,0.31; 0.43,0.73; 0.71,0.91; 1.0,1.0">
                                          <p:stCondLst>
                                            <p:cond delay="0"/>
                                          </p:stCondLst>
                                        </p:cTn>
                                        <p:tgtEl>
                                          <p:spTgt spid="7"/>
                                        </p:tgtEl>
                                        <p:attrNameLst>
                                          <p:attrName>ppt_x</p:attrName>
                                        </p:attrNameLst>
                                      </p:cBhvr>
                                      <p:tavLst>
                                        <p:tav tm="0">
                                          <p:val>
                                            <p:strVal val="ppt_x"/>
                                          </p:val>
                                        </p:tav>
                                        <p:tav tm="100000">
                                          <p:val>
                                            <p:strVal val="#ppt_x+0.25"/>
                                          </p:val>
                                        </p:tav>
                                      </p:tavLst>
                                    </p:anim>
                                    <p:anim calcmode="lin" valueType="num">
                                      <p:cBhvr>
                                        <p:cTn id="28" dur="178">
                                          <p:stCondLst>
                                            <p:cond delay="1822"/>
                                          </p:stCondLst>
                                        </p:cTn>
                                        <p:tgtEl>
                                          <p:spTgt spid="7"/>
                                        </p:tgtEl>
                                        <p:attrNameLst>
                                          <p:attrName>ppt_x</p:attrName>
                                        </p:attrNameLst>
                                      </p:cBhvr>
                                      <p:tavLst>
                                        <p:tav tm="0">
                                          <p:val>
                                            <p:strVal val="ppt_x"/>
                                          </p:val>
                                        </p:tav>
                                        <p:tav tm="100000">
                                          <p:val>
                                            <p:strVal val="ppt_x"/>
                                          </p:val>
                                        </p:tav>
                                      </p:tavLst>
                                    </p:anim>
                                    <p:anim calcmode="lin" valueType="num">
                                      <p:cBhvr>
                                        <p:cTn id="29" dur="664" tmFilter="0.0,0.0;0.25,0.07;0.50,0.2;0.75,0.467;1.0,1.0">
                                          <p:stCondLst>
                                            <p:cond delay="0"/>
                                          </p:stCondLst>
                                        </p:cTn>
                                        <p:tgtEl>
                                          <p:spTgt spid="7"/>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30" dur="664" tmFilter="0, 0; 0.125,0.2665; 0.25,0.4; 0.375,0.465; 0.5,0.5;  0.625,0.535; 0.75,0.6; 0.875,0.7335; 1,1">
                                          <p:stCondLst>
                                            <p:cond delay="664"/>
                                          </p:stCondLst>
                                        </p:cTn>
                                        <p:tgtEl>
                                          <p:spTgt spid="7"/>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31" dur="332" tmFilter="0, 0; 0.125,0.2665; 0.25,0.4; 0.375,0.465; 0.5,0.5;  0.625,0.535; 0.75,0.6; 0.875,0.7335; 1,1">
                                          <p:stCondLst>
                                            <p:cond delay="1324"/>
                                          </p:stCondLst>
                                        </p:cTn>
                                        <p:tgtEl>
                                          <p:spTgt spid="7"/>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32" dur="164" tmFilter="0, 0; 0.125,0.2665; 0.25,0.4; 0.375,0.465; 0.5,0.5;  0.625,0.535; 0.75,0.6; 0.875,0.7335; 1,1">
                                          <p:stCondLst>
                                            <p:cond delay="1656"/>
                                          </p:stCondLst>
                                        </p:cTn>
                                        <p:tgtEl>
                                          <p:spTgt spid="7"/>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33" dur="180" accel="50000">
                                          <p:stCondLst>
                                            <p:cond delay="1820"/>
                                          </p:stCondLst>
                                        </p:cTn>
                                        <p:tgtEl>
                                          <p:spTgt spid="7"/>
                                        </p:tgtEl>
                                        <p:attrNameLst>
                                          <p:attrName>ppt_y</p:attrName>
                                        </p:attrNameLst>
                                      </p:cBhvr>
                                      <p:tavLst>
                                        <p:tav tm="0">
                                          <p:val>
                                            <p:strVal val="ppt_y"/>
                                          </p:val>
                                        </p:tav>
                                        <p:tav tm="100000">
                                          <p:val>
                                            <p:strVal val="ppt_y+ppt_h"/>
                                          </p:val>
                                        </p:tav>
                                      </p:tavLst>
                                    </p:anim>
                                    <p:animScale>
                                      <p:cBhvr>
                                        <p:cTn id="34" dur="26">
                                          <p:stCondLst>
                                            <p:cond delay="620"/>
                                          </p:stCondLst>
                                        </p:cTn>
                                        <p:tgtEl>
                                          <p:spTgt spid="7"/>
                                        </p:tgtEl>
                                      </p:cBhvr>
                                      <p:to x="100000" y="60000"/>
                                    </p:animScale>
                                    <p:animScale>
                                      <p:cBhvr>
                                        <p:cTn id="35" dur="166" decel="50000">
                                          <p:stCondLst>
                                            <p:cond delay="646"/>
                                          </p:stCondLst>
                                        </p:cTn>
                                        <p:tgtEl>
                                          <p:spTgt spid="7"/>
                                        </p:tgtEl>
                                      </p:cBhvr>
                                      <p:to x="100000" y="100000"/>
                                    </p:animScale>
                                    <p:animScale>
                                      <p:cBhvr>
                                        <p:cTn id="36" dur="26">
                                          <p:stCondLst>
                                            <p:cond delay="1312"/>
                                          </p:stCondLst>
                                        </p:cTn>
                                        <p:tgtEl>
                                          <p:spTgt spid="7"/>
                                        </p:tgtEl>
                                      </p:cBhvr>
                                      <p:to x="100000" y="80000"/>
                                    </p:animScale>
                                    <p:animScale>
                                      <p:cBhvr>
                                        <p:cTn id="37" dur="166" decel="50000">
                                          <p:stCondLst>
                                            <p:cond delay="1338"/>
                                          </p:stCondLst>
                                        </p:cTn>
                                        <p:tgtEl>
                                          <p:spTgt spid="7"/>
                                        </p:tgtEl>
                                      </p:cBhvr>
                                      <p:to x="100000" y="100000"/>
                                    </p:animScale>
                                    <p:animScale>
                                      <p:cBhvr>
                                        <p:cTn id="38" dur="26">
                                          <p:stCondLst>
                                            <p:cond delay="1642"/>
                                          </p:stCondLst>
                                        </p:cTn>
                                        <p:tgtEl>
                                          <p:spTgt spid="7"/>
                                        </p:tgtEl>
                                      </p:cBhvr>
                                      <p:to x="100000" y="90000"/>
                                    </p:animScale>
                                    <p:animScale>
                                      <p:cBhvr>
                                        <p:cTn id="39" dur="166" decel="50000">
                                          <p:stCondLst>
                                            <p:cond delay="1668"/>
                                          </p:stCondLst>
                                        </p:cTn>
                                        <p:tgtEl>
                                          <p:spTgt spid="7"/>
                                        </p:tgtEl>
                                      </p:cBhvr>
                                      <p:to x="100000" y="100000"/>
                                    </p:animScale>
                                    <p:animScale>
                                      <p:cBhvr>
                                        <p:cTn id="40" dur="26">
                                          <p:stCondLst>
                                            <p:cond delay="1808"/>
                                          </p:stCondLst>
                                        </p:cTn>
                                        <p:tgtEl>
                                          <p:spTgt spid="7"/>
                                        </p:tgtEl>
                                      </p:cBhvr>
                                      <p:to x="100000" y="95000"/>
                                    </p:animScale>
                                    <p:animScale>
                                      <p:cBhvr>
                                        <p:cTn id="41" dur="166" decel="50000">
                                          <p:stCondLst>
                                            <p:cond delay="1834"/>
                                          </p:stCondLst>
                                        </p:cTn>
                                        <p:tgtEl>
                                          <p:spTgt spid="7"/>
                                        </p:tgtEl>
                                      </p:cBhvr>
                                      <p:to x="100000" y="100000"/>
                                    </p:animScale>
                                    <p:set>
                                      <p:cBhvr>
                                        <p:cTn id="42" dur="1" fill="hold">
                                          <p:stCondLst>
                                            <p:cond delay="1999"/>
                                          </p:stCondLst>
                                        </p:cTn>
                                        <p:tgtEl>
                                          <p:spTgt spid="7"/>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6" presetClass="exit" presetSubtype="0" fill="hold" grpId="0" nodeType="clickEffect">
                                  <p:stCondLst>
                                    <p:cond delay="0"/>
                                  </p:stCondLst>
                                  <p:childTnLst>
                                    <p:animEffect transition="out" filter="wipe(down)">
                                      <p:cBhvr>
                                        <p:cTn id="46" dur="180" accel="50000">
                                          <p:stCondLst>
                                            <p:cond delay="1820"/>
                                          </p:stCondLst>
                                        </p:cTn>
                                        <p:tgtEl>
                                          <p:spTgt spid="8"/>
                                        </p:tgtEl>
                                      </p:cBhvr>
                                    </p:animEffect>
                                    <p:anim calcmode="lin" valueType="num">
                                      <p:cBhvr>
                                        <p:cTn id="47" dur="1822" tmFilter="0,0; 0.14,0.31; 0.43,0.73; 0.71,0.91; 1.0,1.0">
                                          <p:stCondLst>
                                            <p:cond delay="0"/>
                                          </p:stCondLst>
                                        </p:cTn>
                                        <p:tgtEl>
                                          <p:spTgt spid="8"/>
                                        </p:tgtEl>
                                        <p:attrNameLst>
                                          <p:attrName>ppt_x</p:attrName>
                                        </p:attrNameLst>
                                      </p:cBhvr>
                                      <p:tavLst>
                                        <p:tav tm="0">
                                          <p:val>
                                            <p:strVal val="ppt_x"/>
                                          </p:val>
                                        </p:tav>
                                        <p:tav tm="100000">
                                          <p:val>
                                            <p:strVal val="#ppt_x+0.25"/>
                                          </p:val>
                                        </p:tav>
                                      </p:tavLst>
                                    </p:anim>
                                    <p:anim calcmode="lin" valueType="num">
                                      <p:cBhvr>
                                        <p:cTn id="48" dur="178">
                                          <p:stCondLst>
                                            <p:cond delay="1822"/>
                                          </p:stCondLst>
                                        </p:cTn>
                                        <p:tgtEl>
                                          <p:spTgt spid="8"/>
                                        </p:tgtEl>
                                        <p:attrNameLst>
                                          <p:attrName>ppt_x</p:attrName>
                                        </p:attrNameLst>
                                      </p:cBhvr>
                                      <p:tavLst>
                                        <p:tav tm="0">
                                          <p:val>
                                            <p:strVal val="ppt_x"/>
                                          </p:val>
                                        </p:tav>
                                        <p:tav tm="100000">
                                          <p:val>
                                            <p:strVal val="ppt_x"/>
                                          </p:val>
                                        </p:tav>
                                      </p:tavLst>
                                    </p:anim>
                                    <p:anim calcmode="lin" valueType="num">
                                      <p:cBhvr>
                                        <p:cTn id="49" dur="664" tmFilter="0.0,0.0;0.25,0.07;0.50,0.2;0.75,0.467;1.0,1.0">
                                          <p:stCondLst>
                                            <p:cond delay="0"/>
                                          </p:stCondLst>
                                        </p:cTn>
                                        <p:tgtEl>
                                          <p:spTgt spid="8"/>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50" dur="664" tmFilter="0, 0; 0.125,0.2665; 0.25,0.4; 0.375,0.465; 0.5,0.5;  0.625,0.535; 0.75,0.6; 0.875,0.7335; 1,1">
                                          <p:stCondLst>
                                            <p:cond delay="664"/>
                                          </p:stCondLst>
                                        </p:cTn>
                                        <p:tgtEl>
                                          <p:spTgt spid="8"/>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51" dur="332" tmFilter="0, 0; 0.125,0.2665; 0.25,0.4; 0.375,0.465; 0.5,0.5;  0.625,0.535; 0.75,0.6; 0.875,0.7335; 1,1">
                                          <p:stCondLst>
                                            <p:cond delay="1324"/>
                                          </p:stCondLst>
                                        </p:cTn>
                                        <p:tgtEl>
                                          <p:spTgt spid="8"/>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52" dur="164" tmFilter="0, 0; 0.125,0.2665; 0.25,0.4; 0.375,0.465; 0.5,0.5;  0.625,0.535; 0.75,0.6; 0.875,0.7335; 1,1">
                                          <p:stCondLst>
                                            <p:cond delay="1656"/>
                                          </p:stCondLst>
                                        </p:cTn>
                                        <p:tgtEl>
                                          <p:spTgt spid="8"/>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53" dur="180" accel="50000">
                                          <p:stCondLst>
                                            <p:cond delay="1820"/>
                                          </p:stCondLst>
                                        </p:cTn>
                                        <p:tgtEl>
                                          <p:spTgt spid="8"/>
                                        </p:tgtEl>
                                        <p:attrNameLst>
                                          <p:attrName>ppt_y</p:attrName>
                                        </p:attrNameLst>
                                      </p:cBhvr>
                                      <p:tavLst>
                                        <p:tav tm="0">
                                          <p:val>
                                            <p:strVal val="ppt_y"/>
                                          </p:val>
                                        </p:tav>
                                        <p:tav tm="100000">
                                          <p:val>
                                            <p:strVal val="ppt_y+ppt_h"/>
                                          </p:val>
                                        </p:tav>
                                      </p:tavLst>
                                    </p:anim>
                                    <p:animScale>
                                      <p:cBhvr>
                                        <p:cTn id="54" dur="26">
                                          <p:stCondLst>
                                            <p:cond delay="620"/>
                                          </p:stCondLst>
                                        </p:cTn>
                                        <p:tgtEl>
                                          <p:spTgt spid="8"/>
                                        </p:tgtEl>
                                      </p:cBhvr>
                                      <p:to x="100000" y="60000"/>
                                    </p:animScale>
                                    <p:animScale>
                                      <p:cBhvr>
                                        <p:cTn id="55" dur="166" decel="50000">
                                          <p:stCondLst>
                                            <p:cond delay="646"/>
                                          </p:stCondLst>
                                        </p:cTn>
                                        <p:tgtEl>
                                          <p:spTgt spid="8"/>
                                        </p:tgtEl>
                                      </p:cBhvr>
                                      <p:to x="100000" y="100000"/>
                                    </p:animScale>
                                    <p:animScale>
                                      <p:cBhvr>
                                        <p:cTn id="56" dur="26">
                                          <p:stCondLst>
                                            <p:cond delay="1312"/>
                                          </p:stCondLst>
                                        </p:cTn>
                                        <p:tgtEl>
                                          <p:spTgt spid="8"/>
                                        </p:tgtEl>
                                      </p:cBhvr>
                                      <p:to x="100000" y="80000"/>
                                    </p:animScale>
                                    <p:animScale>
                                      <p:cBhvr>
                                        <p:cTn id="57" dur="166" decel="50000">
                                          <p:stCondLst>
                                            <p:cond delay="1338"/>
                                          </p:stCondLst>
                                        </p:cTn>
                                        <p:tgtEl>
                                          <p:spTgt spid="8"/>
                                        </p:tgtEl>
                                      </p:cBhvr>
                                      <p:to x="100000" y="100000"/>
                                    </p:animScale>
                                    <p:animScale>
                                      <p:cBhvr>
                                        <p:cTn id="58" dur="26">
                                          <p:stCondLst>
                                            <p:cond delay="1642"/>
                                          </p:stCondLst>
                                        </p:cTn>
                                        <p:tgtEl>
                                          <p:spTgt spid="8"/>
                                        </p:tgtEl>
                                      </p:cBhvr>
                                      <p:to x="100000" y="90000"/>
                                    </p:animScale>
                                    <p:animScale>
                                      <p:cBhvr>
                                        <p:cTn id="59" dur="166" decel="50000">
                                          <p:stCondLst>
                                            <p:cond delay="1668"/>
                                          </p:stCondLst>
                                        </p:cTn>
                                        <p:tgtEl>
                                          <p:spTgt spid="8"/>
                                        </p:tgtEl>
                                      </p:cBhvr>
                                      <p:to x="100000" y="100000"/>
                                    </p:animScale>
                                    <p:animScale>
                                      <p:cBhvr>
                                        <p:cTn id="60" dur="26">
                                          <p:stCondLst>
                                            <p:cond delay="1808"/>
                                          </p:stCondLst>
                                        </p:cTn>
                                        <p:tgtEl>
                                          <p:spTgt spid="8"/>
                                        </p:tgtEl>
                                      </p:cBhvr>
                                      <p:to x="100000" y="95000"/>
                                    </p:animScale>
                                    <p:animScale>
                                      <p:cBhvr>
                                        <p:cTn id="61" dur="166" decel="50000">
                                          <p:stCondLst>
                                            <p:cond delay="1834"/>
                                          </p:stCondLst>
                                        </p:cTn>
                                        <p:tgtEl>
                                          <p:spTgt spid="8"/>
                                        </p:tgtEl>
                                      </p:cBhvr>
                                      <p:to x="100000" y="100000"/>
                                    </p:animScale>
                                    <p:set>
                                      <p:cBhvr>
                                        <p:cTn id="62" dur="1" fill="hold">
                                          <p:stCondLst>
                                            <p:cond delay="19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56B99-88A6-9D42-9CF7-F6D9BAEA5C56}"/>
              </a:ext>
            </a:extLst>
          </p:cNvPr>
          <p:cNvSpPr>
            <a:spLocks noGrp="1"/>
          </p:cNvSpPr>
          <p:nvPr>
            <p:ph type="title"/>
          </p:nvPr>
        </p:nvSpPr>
        <p:spPr/>
        <p:txBody>
          <a:bodyPr/>
          <a:lstStyle/>
          <a:p>
            <a:endParaRPr lang="en-US"/>
          </a:p>
        </p:txBody>
      </p:sp>
      <p:pic>
        <p:nvPicPr>
          <p:cNvPr id="5" name="Content Placeholder 4" descr="Table&#10;&#10;Description automatically generated">
            <a:extLst>
              <a:ext uri="{FF2B5EF4-FFF2-40B4-BE49-F238E27FC236}">
                <a16:creationId xmlns:a16="http://schemas.microsoft.com/office/drawing/2014/main" id="{0CEC1448-4622-F143-B7DB-B5D154625231}"/>
              </a:ext>
            </a:extLst>
          </p:cNvPr>
          <p:cNvPicPr>
            <a:picLocks noGrp="1" noChangeAspect="1"/>
          </p:cNvPicPr>
          <p:nvPr>
            <p:ph idx="1"/>
          </p:nvPr>
        </p:nvPicPr>
        <p:blipFill>
          <a:blip r:embed="rId3"/>
          <a:stretch>
            <a:fillRect/>
          </a:stretch>
        </p:blipFill>
        <p:spPr>
          <a:xfrm>
            <a:off x="658295" y="609600"/>
            <a:ext cx="10856371" cy="5957512"/>
          </a:xfrm>
        </p:spPr>
      </p:pic>
      <p:sp>
        <p:nvSpPr>
          <p:cNvPr id="6" name="Rectangle 5">
            <a:extLst>
              <a:ext uri="{FF2B5EF4-FFF2-40B4-BE49-F238E27FC236}">
                <a16:creationId xmlns:a16="http://schemas.microsoft.com/office/drawing/2014/main" id="{6AC37099-A7DF-5042-8AA2-2243F42F64A0}"/>
              </a:ext>
            </a:extLst>
          </p:cNvPr>
          <p:cNvSpPr/>
          <p:nvPr/>
        </p:nvSpPr>
        <p:spPr>
          <a:xfrm>
            <a:off x="677334" y="106222"/>
            <a:ext cx="9223904" cy="369332"/>
          </a:xfrm>
          <a:prstGeom prst="rect">
            <a:avLst/>
          </a:prstGeom>
        </p:spPr>
        <p:txBody>
          <a:bodyPr wrap="square">
            <a:spAutoFit/>
          </a:bodyPr>
          <a:lstStyle/>
          <a:p>
            <a:r>
              <a:rPr lang="en-US" dirty="0"/>
              <a:t>Stage –based on degree of spread, clinical and imaging</a:t>
            </a:r>
          </a:p>
        </p:txBody>
      </p:sp>
    </p:spTree>
    <p:extLst>
      <p:ext uri="{BB962C8B-B14F-4D97-AF65-F5344CB8AC3E}">
        <p14:creationId xmlns:p14="http://schemas.microsoft.com/office/powerpoint/2010/main" val="3430172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E8012-6C65-E440-BD58-2D8ED96EE67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AA64C3E-2868-2F41-AC0F-8BC672CB9FDE}"/>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B20223C4-48C8-5041-A8EB-8FDF4A33E127}"/>
              </a:ext>
            </a:extLst>
          </p:cNvPr>
          <p:cNvPicPr>
            <a:picLocks noChangeAspect="1"/>
          </p:cNvPicPr>
          <p:nvPr/>
        </p:nvPicPr>
        <p:blipFill>
          <a:blip r:embed="rId3"/>
          <a:stretch>
            <a:fillRect/>
          </a:stretch>
        </p:blipFill>
        <p:spPr>
          <a:xfrm>
            <a:off x="510989" y="0"/>
            <a:ext cx="9929587" cy="6860284"/>
          </a:xfrm>
          <a:prstGeom prst="rect">
            <a:avLst/>
          </a:prstGeom>
        </p:spPr>
      </p:pic>
      <p:sp>
        <p:nvSpPr>
          <p:cNvPr id="4" name="Oval 3">
            <a:extLst>
              <a:ext uri="{FF2B5EF4-FFF2-40B4-BE49-F238E27FC236}">
                <a16:creationId xmlns:a16="http://schemas.microsoft.com/office/drawing/2014/main" id="{47D11DF5-63CA-48FA-ACFE-3B1CA2418E22}"/>
              </a:ext>
            </a:extLst>
          </p:cNvPr>
          <p:cNvSpPr/>
          <p:nvPr/>
        </p:nvSpPr>
        <p:spPr>
          <a:xfrm>
            <a:off x="7200900" y="6403801"/>
            <a:ext cx="731333" cy="24532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6" name="Oval 5">
            <a:extLst>
              <a:ext uri="{FF2B5EF4-FFF2-40B4-BE49-F238E27FC236}">
                <a16:creationId xmlns:a16="http://schemas.microsoft.com/office/drawing/2014/main" id="{1110F5F8-F496-43DB-9AE0-595D97F4BD23}"/>
              </a:ext>
            </a:extLst>
          </p:cNvPr>
          <p:cNvSpPr/>
          <p:nvPr/>
        </p:nvSpPr>
        <p:spPr>
          <a:xfrm>
            <a:off x="7200899" y="5004986"/>
            <a:ext cx="731333" cy="24532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7" name="Oval 6">
            <a:extLst>
              <a:ext uri="{FF2B5EF4-FFF2-40B4-BE49-F238E27FC236}">
                <a16:creationId xmlns:a16="http://schemas.microsoft.com/office/drawing/2014/main" id="{5B9735B0-4CEA-41D2-82BE-BD94D1ABA31B}"/>
              </a:ext>
            </a:extLst>
          </p:cNvPr>
          <p:cNvSpPr/>
          <p:nvPr/>
        </p:nvSpPr>
        <p:spPr>
          <a:xfrm>
            <a:off x="8098578" y="5421086"/>
            <a:ext cx="506580" cy="131445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Tree>
    <p:extLst>
      <p:ext uri="{BB962C8B-B14F-4D97-AF65-F5344CB8AC3E}">
        <p14:creationId xmlns:p14="http://schemas.microsoft.com/office/powerpoint/2010/main" val="30418217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332C8-3E4B-B849-B97F-EE0E71DDD00E}"/>
              </a:ext>
            </a:extLst>
          </p:cNvPr>
          <p:cNvSpPr>
            <a:spLocks noGrp="1"/>
          </p:cNvSpPr>
          <p:nvPr>
            <p:ph type="title"/>
          </p:nvPr>
        </p:nvSpPr>
        <p:spPr/>
        <p:txBody>
          <a:bodyPr/>
          <a:lstStyle/>
          <a:p>
            <a:r>
              <a:rPr lang="en-US" dirty="0"/>
              <a:t>RMS - metastatic site</a:t>
            </a:r>
          </a:p>
        </p:txBody>
      </p:sp>
      <p:pic>
        <p:nvPicPr>
          <p:cNvPr id="8" name="Picture 7" descr="Graphical user interface, text, application&#10;&#10;Description automatically generated">
            <a:extLst>
              <a:ext uri="{FF2B5EF4-FFF2-40B4-BE49-F238E27FC236}">
                <a16:creationId xmlns:a16="http://schemas.microsoft.com/office/drawing/2014/main" id="{07E278A3-8402-5241-8305-06E4863A5D23}"/>
              </a:ext>
            </a:extLst>
          </p:cNvPr>
          <p:cNvPicPr>
            <a:picLocks noChangeAspect="1"/>
          </p:cNvPicPr>
          <p:nvPr/>
        </p:nvPicPr>
        <p:blipFill>
          <a:blip r:embed="rId3"/>
          <a:stretch>
            <a:fillRect/>
          </a:stretch>
        </p:blipFill>
        <p:spPr>
          <a:xfrm>
            <a:off x="654051" y="1958052"/>
            <a:ext cx="7367394" cy="3129208"/>
          </a:xfrm>
          <a:prstGeom prst="rect">
            <a:avLst/>
          </a:prstGeom>
        </p:spPr>
      </p:pic>
    </p:spTree>
    <p:extLst>
      <p:ext uri="{BB962C8B-B14F-4D97-AF65-F5344CB8AC3E}">
        <p14:creationId xmlns:p14="http://schemas.microsoft.com/office/powerpoint/2010/main" val="23942743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8B6F51-3594-234B-BDD9-20F5E8C5CEF5}"/>
              </a:ext>
            </a:extLst>
          </p:cNvPr>
          <p:cNvSpPr>
            <a:spLocks noGrp="1"/>
          </p:cNvSpPr>
          <p:nvPr>
            <p:ph type="title"/>
          </p:nvPr>
        </p:nvSpPr>
        <p:spPr/>
        <p:txBody>
          <a:bodyPr/>
          <a:lstStyle/>
          <a:p>
            <a:r>
              <a:rPr lang="en-US" dirty="0"/>
              <a:t>RMS - outcomes</a:t>
            </a:r>
          </a:p>
        </p:txBody>
      </p:sp>
      <p:pic>
        <p:nvPicPr>
          <p:cNvPr id="5" name="Picture 4">
            <a:extLst>
              <a:ext uri="{FF2B5EF4-FFF2-40B4-BE49-F238E27FC236}">
                <a16:creationId xmlns:a16="http://schemas.microsoft.com/office/drawing/2014/main" id="{17464C72-A7F4-5144-A751-387C83C09F08}"/>
              </a:ext>
            </a:extLst>
          </p:cNvPr>
          <p:cNvPicPr>
            <a:picLocks noChangeAspect="1"/>
          </p:cNvPicPr>
          <p:nvPr/>
        </p:nvPicPr>
        <p:blipFill rotWithShape="1">
          <a:blip r:embed="rId3"/>
          <a:srcRect l="-1" r="49870" b="50355"/>
          <a:stretch/>
        </p:blipFill>
        <p:spPr>
          <a:xfrm>
            <a:off x="196663" y="48397"/>
            <a:ext cx="5661212" cy="4331698"/>
          </a:xfrm>
          <a:prstGeom prst="rect">
            <a:avLst/>
          </a:prstGeom>
        </p:spPr>
      </p:pic>
      <p:pic>
        <p:nvPicPr>
          <p:cNvPr id="6" name="Picture 5">
            <a:extLst>
              <a:ext uri="{FF2B5EF4-FFF2-40B4-BE49-F238E27FC236}">
                <a16:creationId xmlns:a16="http://schemas.microsoft.com/office/drawing/2014/main" id="{B61F6F5A-5F1D-5442-B5C5-639438BBE9AC}"/>
              </a:ext>
            </a:extLst>
          </p:cNvPr>
          <p:cNvPicPr>
            <a:picLocks noChangeAspect="1"/>
          </p:cNvPicPr>
          <p:nvPr/>
        </p:nvPicPr>
        <p:blipFill rotWithShape="1">
          <a:blip r:embed="rId3"/>
          <a:srcRect t="47628" r="47924"/>
          <a:stretch/>
        </p:blipFill>
        <p:spPr>
          <a:xfrm>
            <a:off x="6095999" y="300037"/>
            <a:ext cx="5902257" cy="4586288"/>
          </a:xfrm>
          <a:prstGeom prst="rect">
            <a:avLst/>
          </a:prstGeom>
        </p:spPr>
      </p:pic>
      <p:sp>
        <p:nvSpPr>
          <p:cNvPr id="7" name="TextBox 6">
            <a:extLst>
              <a:ext uri="{FF2B5EF4-FFF2-40B4-BE49-F238E27FC236}">
                <a16:creationId xmlns:a16="http://schemas.microsoft.com/office/drawing/2014/main" id="{38DFE64D-A490-6141-B8CC-FB80576B2D0D}"/>
              </a:ext>
            </a:extLst>
          </p:cNvPr>
          <p:cNvSpPr txBox="1"/>
          <p:nvPr/>
        </p:nvSpPr>
        <p:spPr>
          <a:xfrm>
            <a:off x="1848148" y="5262862"/>
            <a:ext cx="5254259" cy="369332"/>
          </a:xfrm>
          <a:prstGeom prst="rect">
            <a:avLst/>
          </a:prstGeom>
          <a:noFill/>
        </p:spPr>
        <p:txBody>
          <a:bodyPr wrap="none" rtlCol="0">
            <a:spAutoFit/>
          </a:bodyPr>
          <a:lstStyle/>
          <a:p>
            <a:r>
              <a:rPr lang="en-US" dirty="0"/>
              <a:t>Panel A – Localized                   Panel C – Stage IV</a:t>
            </a:r>
          </a:p>
        </p:txBody>
      </p:sp>
    </p:spTree>
    <p:extLst>
      <p:ext uri="{BB962C8B-B14F-4D97-AF65-F5344CB8AC3E}">
        <p14:creationId xmlns:p14="http://schemas.microsoft.com/office/powerpoint/2010/main" val="4457882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F9CD1-79B6-1A44-B978-D14C21ED4BC1}"/>
              </a:ext>
            </a:extLst>
          </p:cNvPr>
          <p:cNvSpPr>
            <a:spLocks noGrp="1"/>
          </p:cNvSpPr>
          <p:nvPr>
            <p:ph type="title"/>
          </p:nvPr>
        </p:nvSpPr>
        <p:spPr/>
        <p:txBody>
          <a:bodyPr/>
          <a:lstStyle/>
          <a:p>
            <a:r>
              <a:rPr lang="en-US" dirty="0"/>
              <a:t>RMS - Management</a:t>
            </a:r>
          </a:p>
        </p:txBody>
      </p:sp>
      <p:sp>
        <p:nvSpPr>
          <p:cNvPr id="3" name="Content Placeholder 2">
            <a:extLst>
              <a:ext uri="{FF2B5EF4-FFF2-40B4-BE49-F238E27FC236}">
                <a16:creationId xmlns:a16="http://schemas.microsoft.com/office/drawing/2014/main" id="{D528E8E9-453C-0248-A2E3-1B5CC7C1CECA}"/>
              </a:ext>
            </a:extLst>
          </p:cNvPr>
          <p:cNvSpPr>
            <a:spLocks noGrp="1"/>
          </p:cNvSpPr>
          <p:nvPr>
            <p:ph idx="1"/>
          </p:nvPr>
        </p:nvSpPr>
        <p:spPr>
          <a:xfrm>
            <a:off x="677333" y="1514475"/>
            <a:ext cx="9766829" cy="4526887"/>
          </a:xfrm>
        </p:spPr>
        <p:txBody>
          <a:bodyPr/>
          <a:lstStyle/>
          <a:p>
            <a:r>
              <a:rPr lang="en-US" dirty="0"/>
              <a:t>The three currently recognized modalities of treating children with sarcomas are </a:t>
            </a:r>
          </a:p>
          <a:p>
            <a:pPr lvl="1"/>
            <a:r>
              <a:rPr lang="en-US" dirty="0"/>
              <a:t>surgical removal (if feasible)</a:t>
            </a:r>
          </a:p>
          <a:p>
            <a:pPr lvl="1"/>
            <a:r>
              <a:rPr lang="en-US" dirty="0"/>
              <a:t>RT for control of residual bulk or microscopic tumor</a:t>
            </a:r>
          </a:p>
          <a:p>
            <a:pPr lvl="1"/>
            <a:r>
              <a:rPr lang="en-US" dirty="0"/>
              <a:t>systemic chemotherapy (for primary cytoreduction and eradication of gross and </a:t>
            </a:r>
            <a:r>
              <a:rPr lang="en-US" dirty="0" err="1"/>
              <a:t>micrometastases</a:t>
            </a:r>
            <a:r>
              <a:rPr lang="en-US" dirty="0"/>
              <a:t>)</a:t>
            </a:r>
          </a:p>
        </p:txBody>
      </p:sp>
    </p:spTree>
    <p:extLst>
      <p:ext uri="{BB962C8B-B14F-4D97-AF65-F5344CB8AC3E}">
        <p14:creationId xmlns:p14="http://schemas.microsoft.com/office/powerpoint/2010/main" val="34172219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1AD5B-2898-D345-A471-99E81545461B}"/>
              </a:ext>
            </a:extLst>
          </p:cNvPr>
          <p:cNvSpPr>
            <a:spLocks noGrp="1"/>
          </p:cNvSpPr>
          <p:nvPr>
            <p:ph type="title"/>
          </p:nvPr>
        </p:nvSpPr>
        <p:spPr/>
        <p:txBody>
          <a:bodyPr/>
          <a:lstStyle/>
          <a:p>
            <a:r>
              <a:rPr lang="en-US" dirty="0"/>
              <a:t>RMS – Surgery </a:t>
            </a:r>
          </a:p>
        </p:txBody>
      </p:sp>
      <p:sp>
        <p:nvSpPr>
          <p:cNvPr id="3" name="Content Placeholder 2">
            <a:extLst>
              <a:ext uri="{FF2B5EF4-FFF2-40B4-BE49-F238E27FC236}">
                <a16:creationId xmlns:a16="http://schemas.microsoft.com/office/drawing/2014/main" id="{D660FDE1-CDB7-774D-B7DF-BE92C18FEAA1}"/>
              </a:ext>
            </a:extLst>
          </p:cNvPr>
          <p:cNvSpPr>
            <a:spLocks noGrp="1"/>
          </p:cNvSpPr>
          <p:nvPr>
            <p:ph idx="1"/>
          </p:nvPr>
        </p:nvSpPr>
        <p:spPr>
          <a:xfrm>
            <a:off x="471487" y="1400175"/>
            <a:ext cx="9201151" cy="5243513"/>
          </a:xfrm>
        </p:spPr>
        <p:txBody>
          <a:bodyPr>
            <a:normAutofit/>
          </a:bodyPr>
          <a:lstStyle/>
          <a:p>
            <a:r>
              <a:rPr lang="en-US" dirty="0"/>
              <a:t>Excision of primary tumor </a:t>
            </a:r>
            <a:r>
              <a:rPr lang="en-US" u="sng" dirty="0"/>
              <a:t>upfront</a:t>
            </a:r>
            <a:r>
              <a:rPr lang="en-US" dirty="0"/>
              <a:t> whenever possible if subsequent function or cosmesis will not be greatly impaired</a:t>
            </a:r>
          </a:p>
          <a:p>
            <a:pPr lvl="1"/>
            <a:r>
              <a:rPr lang="en-US" dirty="0">
                <a:solidFill>
                  <a:schemeClr val="tx1"/>
                </a:solidFill>
              </a:rPr>
              <a:t>In some sites, such as the vagina and female genital tract, the urinary bladder, the orbit, and the biliary tract, aggressive surgical treatment is unwarranted</a:t>
            </a:r>
          </a:p>
          <a:p>
            <a:pPr lvl="1"/>
            <a:r>
              <a:rPr lang="en-US" dirty="0">
                <a:solidFill>
                  <a:schemeClr val="tx1"/>
                </a:solidFill>
              </a:rPr>
              <a:t>In other sites, such as the head and neck, a diagnostic incisional biopsy may be the only feasible surgical procedure because of proximity to vital blood vessels and nerves or cosmetic considerations or both</a:t>
            </a:r>
          </a:p>
          <a:p>
            <a:r>
              <a:rPr lang="en-US" dirty="0" err="1">
                <a:solidFill>
                  <a:schemeClr val="tx1"/>
                </a:solidFill>
              </a:rPr>
              <a:t>Paratesticular</a:t>
            </a:r>
            <a:r>
              <a:rPr lang="en-US" dirty="0">
                <a:solidFill>
                  <a:schemeClr val="tx1"/>
                </a:solidFill>
              </a:rPr>
              <a:t> tumors should be removed by radical inguinal orchiectomy </a:t>
            </a:r>
          </a:p>
          <a:p>
            <a:r>
              <a:rPr lang="en-US" dirty="0"/>
              <a:t>Wide local excision of vulvar and vaginal tumors is rarely indicated before the commencement of primary chemotherapy. These tumors usually respond sufficiently well to induction chemotherapy to render them easily </a:t>
            </a:r>
            <a:r>
              <a:rPr lang="en-US" dirty="0" err="1"/>
              <a:t>resectable</a:t>
            </a:r>
            <a:endParaRPr lang="en-US" dirty="0"/>
          </a:p>
          <a:p>
            <a:r>
              <a:rPr lang="en-US" dirty="0"/>
              <a:t>Initial complete surgical removal of extremity sarcomas should be attempted, provided that limb function will not be greatly impaired, because the prognosis is considerably worse if grossly visible tumor is left behind</a:t>
            </a:r>
          </a:p>
          <a:p>
            <a:r>
              <a:rPr lang="en-US" dirty="0"/>
              <a:t>Surgical removal should be attempted for truncal lesions</a:t>
            </a:r>
          </a:p>
        </p:txBody>
      </p:sp>
    </p:spTree>
    <p:extLst>
      <p:ext uri="{BB962C8B-B14F-4D97-AF65-F5344CB8AC3E}">
        <p14:creationId xmlns:p14="http://schemas.microsoft.com/office/powerpoint/2010/main" val="7545839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C3F32-4119-304F-ABEC-FED23A917189}"/>
              </a:ext>
            </a:extLst>
          </p:cNvPr>
          <p:cNvSpPr>
            <a:spLocks noGrp="1"/>
          </p:cNvSpPr>
          <p:nvPr>
            <p:ph type="title"/>
          </p:nvPr>
        </p:nvSpPr>
        <p:spPr/>
        <p:txBody>
          <a:bodyPr/>
          <a:lstStyle/>
          <a:p>
            <a:r>
              <a:rPr lang="en-US" dirty="0"/>
              <a:t>RMS - Radiation therapy</a:t>
            </a:r>
          </a:p>
        </p:txBody>
      </p:sp>
      <p:sp>
        <p:nvSpPr>
          <p:cNvPr id="3" name="Content Placeholder 2">
            <a:extLst>
              <a:ext uri="{FF2B5EF4-FFF2-40B4-BE49-F238E27FC236}">
                <a16:creationId xmlns:a16="http://schemas.microsoft.com/office/drawing/2014/main" id="{D5333348-7744-E544-BB72-A4228009EAFF}"/>
              </a:ext>
            </a:extLst>
          </p:cNvPr>
          <p:cNvSpPr>
            <a:spLocks noGrp="1"/>
          </p:cNvSpPr>
          <p:nvPr>
            <p:ph idx="1"/>
          </p:nvPr>
        </p:nvSpPr>
        <p:spPr>
          <a:xfrm>
            <a:off x="677334" y="1731964"/>
            <a:ext cx="8596668" cy="4625974"/>
          </a:xfrm>
        </p:spPr>
        <p:txBody>
          <a:bodyPr>
            <a:normAutofit fontScale="92500" lnSpcReduction="10000"/>
          </a:bodyPr>
          <a:lstStyle/>
          <a:p>
            <a:r>
              <a:rPr lang="en-US" dirty="0">
                <a:solidFill>
                  <a:schemeClr val="tx1"/>
                </a:solidFill>
              </a:rPr>
              <a:t>XRT is a major tool in the treatment of children with RMS in the United States</a:t>
            </a:r>
          </a:p>
          <a:p>
            <a:r>
              <a:rPr lang="en-US" dirty="0">
                <a:solidFill>
                  <a:schemeClr val="tx1"/>
                </a:solidFill>
              </a:rPr>
              <a:t>Patients with group 1 ERMS do not receive XRT – all others do</a:t>
            </a:r>
          </a:p>
          <a:p>
            <a:r>
              <a:rPr lang="en-US" dirty="0"/>
              <a:t>A cumulative dose between 36 and 41.4 </a:t>
            </a:r>
            <a:r>
              <a:rPr lang="en-US" dirty="0" err="1"/>
              <a:t>Gy</a:t>
            </a:r>
            <a:r>
              <a:rPr lang="en-US" dirty="0"/>
              <a:t> is generally sufficient to control microscopic residual disease</a:t>
            </a:r>
          </a:p>
          <a:p>
            <a:r>
              <a:rPr lang="en-US" dirty="0"/>
              <a:t>Higher cumulative RT doses between 50.4 and 59.4 </a:t>
            </a:r>
            <a:r>
              <a:rPr lang="en-US" dirty="0" err="1"/>
              <a:t>Gy</a:t>
            </a:r>
            <a:r>
              <a:rPr lang="en-US" dirty="0"/>
              <a:t> (45 to 50.4 </a:t>
            </a:r>
            <a:r>
              <a:rPr lang="en-US" dirty="0" err="1"/>
              <a:t>Gy</a:t>
            </a:r>
            <a:r>
              <a:rPr lang="en-US" dirty="0"/>
              <a:t> for orbital tumors depending on the chemotherapy regimen and the completeness of the response to pre-RT chemotherapy) are utilized to control gross residual disease</a:t>
            </a:r>
          </a:p>
          <a:p>
            <a:r>
              <a:rPr lang="en-US" dirty="0"/>
              <a:t>Most patients can have treatment safely delayed until at least 12 weeks after diagnosis, after a period of neoadjuvant chemotherapy, during which tumor regression is the norm, and patients with metastatic disease typically have local RT delayed for 5 to 6 months in order to not compromise the delivery of systemic therapy</a:t>
            </a:r>
          </a:p>
          <a:p>
            <a:r>
              <a:rPr lang="en-US" dirty="0"/>
              <a:t>In the absence of overt meningeal involvement, whole-brain irradiation is now unwarranted for cranial PM tumors</a:t>
            </a:r>
          </a:p>
          <a:p>
            <a:r>
              <a:rPr lang="en-US" dirty="0"/>
              <a:t>Current COG treatment guidelines recommend that all patients with completely resected ARMS receive postoperative RT to a dose of at least 36 </a:t>
            </a:r>
            <a:r>
              <a:rPr lang="en-US" dirty="0" err="1"/>
              <a:t>Gy</a:t>
            </a:r>
            <a:r>
              <a:rPr lang="en-US" dirty="0"/>
              <a:t>.</a:t>
            </a:r>
          </a:p>
        </p:txBody>
      </p:sp>
    </p:spTree>
    <p:extLst>
      <p:ext uri="{BB962C8B-B14F-4D97-AF65-F5344CB8AC3E}">
        <p14:creationId xmlns:p14="http://schemas.microsoft.com/office/powerpoint/2010/main" val="8151810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EB3EC-2F1A-AD40-842E-1DE05B0B423F}"/>
              </a:ext>
            </a:extLst>
          </p:cNvPr>
          <p:cNvSpPr>
            <a:spLocks noGrp="1"/>
          </p:cNvSpPr>
          <p:nvPr>
            <p:ph type="title"/>
          </p:nvPr>
        </p:nvSpPr>
        <p:spPr/>
        <p:txBody>
          <a:bodyPr/>
          <a:lstStyle/>
          <a:p>
            <a:r>
              <a:rPr lang="en-US" dirty="0"/>
              <a:t>RMS – Chemotherapy </a:t>
            </a:r>
          </a:p>
        </p:txBody>
      </p:sp>
      <p:sp>
        <p:nvSpPr>
          <p:cNvPr id="3" name="Content Placeholder 2">
            <a:extLst>
              <a:ext uri="{FF2B5EF4-FFF2-40B4-BE49-F238E27FC236}">
                <a16:creationId xmlns:a16="http://schemas.microsoft.com/office/drawing/2014/main" id="{EF43E9EE-3B67-DC45-ABD9-CC0F2DE6F347}"/>
              </a:ext>
            </a:extLst>
          </p:cNvPr>
          <p:cNvSpPr>
            <a:spLocks noGrp="1"/>
          </p:cNvSpPr>
          <p:nvPr>
            <p:ph idx="1"/>
          </p:nvPr>
        </p:nvSpPr>
        <p:spPr>
          <a:xfrm>
            <a:off x="677334" y="2160589"/>
            <a:ext cx="3251729" cy="3880773"/>
          </a:xfrm>
        </p:spPr>
        <p:txBody>
          <a:bodyPr/>
          <a:lstStyle/>
          <a:p>
            <a:r>
              <a:rPr lang="en-US" dirty="0"/>
              <a:t>Because most relapses occur within 2 or 3 years of diagnosis, two to five chemotherapeutic agents have historically been administered for 12 to 24 months with a trend toward decreased total length of therapy in the newer studies. </a:t>
            </a:r>
          </a:p>
        </p:txBody>
      </p:sp>
      <p:pic>
        <p:nvPicPr>
          <p:cNvPr id="5" name="Picture 4" descr="Text&#10;&#10;Description automatically generated">
            <a:extLst>
              <a:ext uri="{FF2B5EF4-FFF2-40B4-BE49-F238E27FC236}">
                <a16:creationId xmlns:a16="http://schemas.microsoft.com/office/drawing/2014/main" id="{C17A624F-2B7F-2943-9C45-8B97D484F3BE}"/>
              </a:ext>
            </a:extLst>
          </p:cNvPr>
          <p:cNvPicPr>
            <a:picLocks noChangeAspect="1"/>
          </p:cNvPicPr>
          <p:nvPr/>
        </p:nvPicPr>
        <p:blipFill>
          <a:blip r:embed="rId3"/>
          <a:stretch>
            <a:fillRect/>
          </a:stretch>
        </p:blipFill>
        <p:spPr>
          <a:xfrm>
            <a:off x="4363779" y="1557338"/>
            <a:ext cx="7481525" cy="4343400"/>
          </a:xfrm>
          <a:prstGeom prst="rect">
            <a:avLst/>
          </a:prstGeom>
        </p:spPr>
      </p:pic>
    </p:spTree>
    <p:extLst>
      <p:ext uri="{BB962C8B-B14F-4D97-AF65-F5344CB8AC3E}">
        <p14:creationId xmlns:p14="http://schemas.microsoft.com/office/powerpoint/2010/main" val="1307470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4A2492-4AA8-954C-B282-9FD7B8A658A1}"/>
              </a:ext>
            </a:extLst>
          </p:cNvPr>
          <p:cNvSpPr>
            <a:spLocks noGrp="1"/>
          </p:cNvSpPr>
          <p:nvPr>
            <p:ph type="title"/>
          </p:nvPr>
        </p:nvSpPr>
        <p:spPr/>
        <p:txBody>
          <a:bodyPr/>
          <a:lstStyle/>
          <a:p>
            <a:r>
              <a:rPr lang="en-US" dirty="0"/>
              <a:t>Rhabdomyosarcoma, Osteosarcoma, Ewing Sarcoma</a:t>
            </a:r>
          </a:p>
        </p:txBody>
      </p:sp>
      <p:sp>
        <p:nvSpPr>
          <p:cNvPr id="3" name="Content Placeholder 2">
            <a:extLst>
              <a:ext uri="{FF2B5EF4-FFF2-40B4-BE49-F238E27FC236}">
                <a16:creationId xmlns:a16="http://schemas.microsoft.com/office/drawing/2014/main" id="{8FBC0799-CB68-2545-BA1D-788CD114D45D}"/>
              </a:ext>
            </a:extLst>
          </p:cNvPr>
          <p:cNvSpPr>
            <a:spLocks noGrp="1"/>
          </p:cNvSpPr>
          <p:nvPr>
            <p:ph idx="1"/>
          </p:nvPr>
        </p:nvSpPr>
        <p:spPr/>
        <p:txBody>
          <a:bodyPr/>
          <a:lstStyle/>
          <a:p>
            <a:r>
              <a:rPr lang="en-US" dirty="0"/>
              <a:t>Sarcoma – malignant tumor of mesenchymal cell origin</a:t>
            </a:r>
          </a:p>
        </p:txBody>
      </p:sp>
    </p:spTree>
    <p:extLst>
      <p:ext uri="{BB962C8B-B14F-4D97-AF65-F5344CB8AC3E}">
        <p14:creationId xmlns:p14="http://schemas.microsoft.com/office/powerpoint/2010/main" val="25289008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98E24-501D-604D-B6B9-B3E5574A3352}"/>
              </a:ext>
            </a:extLst>
          </p:cNvPr>
          <p:cNvSpPr>
            <a:spLocks noGrp="1"/>
          </p:cNvSpPr>
          <p:nvPr>
            <p:ph type="title"/>
          </p:nvPr>
        </p:nvSpPr>
        <p:spPr/>
        <p:txBody>
          <a:bodyPr/>
          <a:lstStyle/>
          <a:p>
            <a:r>
              <a:rPr lang="en-US" dirty="0"/>
              <a:t>ARST0331</a:t>
            </a:r>
          </a:p>
        </p:txBody>
      </p:sp>
      <p:pic>
        <p:nvPicPr>
          <p:cNvPr id="5" name="Picture 4" descr="Diagram&#10;&#10;Description automatically generated">
            <a:extLst>
              <a:ext uri="{FF2B5EF4-FFF2-40B4-BE49-F238E27FC236}">
                <a16:creationId xmlns:a16="http://schemas.microsoft.com/office/drawing/2014/main" id="{8CE20844-5E6E-AD41-AFCF-65349EC06A20}"/>
              </a:ext>
            </a:extLst>
          </p:cNvPr>
          <p:cNvPicPr>
            <a:picLocks noChangeAspect="1"/>
          </p:cNvPicPr>
          <p:nvPr/>
        </p:nvPicPr>
        <p:blipFill>
          <a:blip r:embed="rId2"/>
          <a:stretch>
            <a:fillRect/>
          </a:stretch>
        </p:blipFill>
        <p:spPr>
          <a:xfrm>
            <a:off x="3472111" y="0"/>
            <a:ext cx="5247777" cy="6858000"/>
          </a:xfrm>
          <a:prstGeom prst="rect">
            <a:avLst/>
          </a:prstGeom>
        </p:spPr>
      </p:pic>
    </p:spTree>
    <p:extLst>
      <p:ext uri="{BB962C8B-B14F-4D97-AF65-F5344CB8AC3E}">
        <p14:creationId xmlns:p14="http://schemas.microsoft.com/office/powerpoint/2010/main" val="12723011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Graphical user interface, text, application, email&#10;&#10;Description automatically generated">
            <a:extLst>
              <a:ext uri="{FF2B5EF4-FFF2-40B4-BE49-F238E27FC236}">
                <a16:creationId xmlns:a16="http://schemas.microsoft.com/office/drawing/2014/main" id="{CD613939-41A9-E744-A732-63BE5D21B91F}"/>
              </a:ext>
            </a:extLst>
          </p:cNvPr>
          <p:cNvPicPr>
            <a:picLocks noChangeAspect="1"/>
          </p:cNvPicPr>
          <p:nvPr/>
        </p:nvPicPr>
        <p:blipFill>
          <a:blip r:embed="rId3"/>
          <a:stretch>
            <a:fillRect/>
          </a:stretch>
        </p:blipFill>
        <p:spPr>
          <a:xfrm>
            <a:off x="1198812" y="1385886"/>
            <a:ext cx="9794376" cy="4540495"/>
          </a:xfrm>
          <a:prstGeom prst="rect">
            <a:avLst/>
          </a:prstGeom>
        </p:spPr>
      </p:pic>
    </p:spTree>
    <p:extLst>
      <p:ext uri="{BB962C8B-B14F-4D97-AF65-F5344CB8AC3E}">
        <p14:creationId xmlns:p14="http://schemas.microsoft.com/office/powerpoint/2010/main" val="25713516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0DF6F-0EF7-3E4C-B959-8A6C82146726}"/>
              </a:ext>
            </a:extLst>
          </p:cNvPr>
          <p:cNvSpPr>
            <a:spLocks noGrp="1"/>
          </p:cNvSpPr>
          <p:nvPr>
            <p:ph type="title"/>
          </p:nvPr>
        </p:nvSpPr>
        <p:spPr/>
        <p:txBody>
          <a:bodyPr/>
          <a:lstStyle/>
          <a:p>
            <a:r>
              <a:rPr lang="en-US" dirty="0"/>
              <a:t>RMS – relapse</a:t>
            </a:r>
          </a:p>
        </p:txBody>
      </p:sp>
      <p:sp>
        <p:nvSpPr>
          <p:cNvPr id="3" name="Content Placeholder 2">
            <a:extLst>
              <a:ext uri="{FF2B5EF4-FFF2-40B4-BE49-F238E27FC236}">
                <a16:creationId xmlns:a16="http://schemas.microsoft.com/office/drawing/2014/main" id="{108A3811-BD65-BB41-881A-C09BFB1DC575}"/>
              </a:ext>
            </a:extLst>
          </p:cNvPr>
          <p:cNvSpPr>
            <a:spLocks noGrp="1"/>
          </p:cNvSpPr>
          <p:nvPr>
            <p:ph idx="1"/>
          </p:nvPr>
        </p:nvSpPr>
        <p:spPr>
          <a:xfrm>
            <a:off x="677334" y="1773728"/>
            <a:ext cx="8596668" cy="3880773"/>
          </a:xfrm>
        </p:spPr>
        <p:txBody>
          <a:bodyPr/>
          <a:lstStyle/>
          <a:p>
            <a:r>
              <a:rPr lang="en-US" dirty="0"/>
              <a:t>95% of all relapses occurred within 3 years of diagnosis; the latest reported recurrence was at 9 years. </a:t>
            </a:r>
          </a:p>
          <a:p>
            <a:r>
              <a:rPr lang="en-US" dirty="0"/>
              <a:t>The median survival time from first recurrence was 0.8 years</a:t>
            </a:r>
          </a:p>
          <a:p>
            <a:r>
              <a:rPr lang="en-US" dirty="0"/>
              <a:t>Fewer than 20% of patients alive 5 years from relapse. </a:t>
            </a:r>
          </a:p>
          <a:p>
            <a:r>
              <a:rPr lang="en-US" dirty="0"/>
              <a:t>Local recurrence accounts for 60-70% of recurrences</a:t>
            </a:r>
          </a:p>
          <a:p>
            <a:r>
              <a:rPr lang="en-US" dirty="0"/>
              <a:t>In contrast to localized recurrence, in which the chance of long-term survival is a small but real possibility, patients in whom recurrence develops with metastatic disease are essentially incurable.</a:t>
            </a:r>
          </a:p>
        </p:txBody>
      </p:sp>
      <p:pic>
        <p:nvPicPr>
          <p:cNvPr id="5" name="Picture 4" descr="Text&#10;&#10;Description automatically generated">
            <a:extLst>
              <a:ext uri="{FF2B5EF4-FFF2-40B4-BE49-F238E27FC236}">
                <a16:creationId xmlns:a16="http://schemas.microsoft.com/office/drawing/2014/main" id="{5AF627A0-A510-8745-A5DB-96C4BEB2B8B3}"/>
              </a:ext>
            </a:extLst>
          </p:cNvPr>
          <p:cNvPicPr>
            <a:picLocks noChangeAspect="1"/>
          </p:cNvPicPr>
          <p:nvPr/>
        </p:nvPicPr>
        <p:blipFill>
          <a:blip r:embed="rId3"/>
          <a:stretch>
            <a:fillRect/>
          </a:stretch>
        </p:blipFill>
        <p:spPr>
          <a:xfrm>
            <a:off x="2586037" y="4796542"/>
            <a:ext cx="7019925" cy="1247317"/>
          </a:xfrm>
          <a:prstGeom prst="rect">
            <a:avLst/>
          </a:prstGeom>
        </p:spPr>
      </p:pic>
    </p:spTree>
    <p:extLst>
      <p:ext uri="{BB962C8B-B14F-4D97-AF65-F5344CB8AC3E}">
        <p14:creationId xmlns:p14="http://schemas.microsoft.com/office/powerpoint/2010/main" val="18386113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0A9D6-409D-1D41-BF85-66172CF037F9}"/>
              </a:ext>
            </a:extLst>
          </p:cNvPr>
          <p:cNvSpPr>
            <a:spLocks noGrp="1"/>
          </p:cNvSpPr>
          <p:nvPr>
            <p:ph type="title"/>
          </p:nvPr>
        </p:nvSpPr>
        <p:spPr/>
        <p:txBody>
          <a:bodyPr/>
          <a:lstStyle/>
          <a:p>
            <a:r>
              <a:rPr lang="en-US" dirty="0"/>
              <a:t>Questions? Comments? Concerns?</a:t>
            </a:r>
          </a:p>
        </p:txBody>
      </p:sp>
      <p:sp>
        <p:nvSpPr>
          <p:cNvPr id="3" name="Content Placeholder 2">
            <a:extLst>
              <a:ext uri="{FF2B5EF4-FFF2-40B4-BE49-F238E27FC236}">
                <a16:creationId xmlns:a16="http://schemas.microsoft.com/office/drawing/2014/main" id="{70FC71A4-47A0-8049-A206-1055A7ECDD98}"/>
              </a:ext>
            </a:extLst>
          </p:cNvPr>
          <p:cNvSpPr>
            <a:spLocks noGrp="1"/>
          </p:cNvSpPr>
          <p:nvPr>
            <p:ph idx="1"/>
          </p:nvPr>
        </p:nvSpPr>
        <p:spPr>
          <a:xfrm>
            <a:off x="677333" y="1635513"/>
            <a:ext cx="11016435" cy="4405850"/>
          </a:xfrm>
        </p:spPr>
        <p:txBody>
          <a:bodyPr/>
          <a:lstStyle/>
          <a:p>
            <a:pPr lvl="1"/>
            <a:r>
              <a:rPr lang="en-US" dirty="0"/>
              <a:t>PAX-FOX01 genetic mutation</a:t>
            </a:r>
          </a:p>
          <a:p>
            <a:pPr lvl="1"/>
            <a:r>
              <a:rPr lang="en-US" dirty="0"/>
              <a:t>Part of Li-Fraumeni (and other cancer predisposition syndromes)</a:t>
            </a:r>
          </a:p>
          <a:p>
            <a:pPr lvl="1"/>
            <a:r>
              <a:rPr lang="en-US" dirty="0"/>
              <a:t>Most common primary site is head and neck (but can occur anywhere)</a:t>
            </a:r>
          </a:p>
          <a:p>
            <a:pPr lvl="2"/>
            <a:r>
              <a:rPr lang="en-US" dirty="0"/>
              <a:t>Favorable sites are: orbit, non-</a:t>
            </a:r>
            <a:r>
              <a:rPr lang="en-US" dirty="0" err="1"/>
              <a:t>parameningeal</a:t>
            </a:r>
            <a:r>
              <a:rPr lang="en-US" dirty="0"/>
              <a:t> head and neck, nonbladder, </a:t>
            </a:r>
            <a:r>
              <a:rPr lang="en-US" dirty="0" err="1"/>
              <a:t>nonprostate</a:t>
            </a:r>
            <a:r>
              <a:rPr lang="en-US" dirty="0"/>
              <a:t> genitourinary locations </a:t>
            </a:r>
          </a:p>
          <a:p>
            <a:pPr lvl="2"/>
            <a:r>
              <a:rPr lang="en-US" dirty="0"/>
              <a:t>Least favorable site: extremity (apparently common board question) </a:t>
            </a:r>
          </a:p>
          <a:p>
            <a:pPr lvl="1"/>
            <a:r>
              <a:rPr lang="en-US" dirty="0"/>
              <a:t>Mets go to lung, bone, bone marrow, liver</a:t>
            </a:r>
          </a:p>
          <a:p>
            <a:pPr lvl="1"/>
            <a:r>
              <a:rPr lang="en-US" dirty="0"/>
              <a:t>Treatment is surgery, XRT, and chemotherapy</a:t>
            </a:r>
          </a:p>
          <a:p>
            <a:pPr lvl="2"/>
            <a:r>
              <a:rPr lang="en-US" dirty="0"/>
              <a:t>Only group 1 ERMS do not receive XRT</a:t>
            </a:r>
          </a:p>
          <a:p>
            <a:pPr lvl="1"/>
            <a:r>
              <a:rPr lang="en-US" dirty="0"/>
              <a:t>Very poor prognosis with relapse </a:t>
            </a:r>
          </a:p>
        </p:txBody>
      </p:sp>
      <p:sp>
        <p:nvSpPr>
          <p:cNvPr id="4" name="Rectangle 3">
            <a:extLst>
              <a:ext uri="{FF2B5EF4-FFF2-40B4-BE49-F238E27FC236}">
                <a16:creationId xmlns:a16="http://schemas.microsoft.com/office/drawing/2014/main" id="{88CA14A1-EAB4-4435-8E4D-A968DABB340A}"/>
              </a:ext>
            </a:extLst>
          </p:cNvPr>
          <p:cNvSpPr/>
          <p:nvPr/>
        </p:nvSpPr>
        <p:spPr>
          <a:xfrm>
            <a:off x="1469986" y="1635512"/>
            <a:ext cx="1035821" cy="2948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0FAD24F8-11C9-40F5-A7DF-9687A2A39547}"/>
              </a:ext>
            </a:extLst>
          </p:cNvPr>
          <p:cNvSpPr/>
          <p:nvPr/>
        </p:nvSpPr>
        <p:spPr>
          <a:xfrm>
            <a:off x="4198532" y="2403374"/>
            <a:ext cx="1366999" cy="2948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0423195-B2AC-4B42-996D-E0DC82F10DF7}"/>
              </a:ext>
            </a:extLst>
          </p:cNvPr>
          <p:cNvSpPr/>
          <p:nvPr/>
        </p:nvSpPr>
        <p:spPr>
          <a:xfrm>
            <a:off x="3515033" y="2703218"/>
            <a:ext cx="485468" cy="2948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744536F-6FB9-45F8-8DB4-57949755E4F0}"/>
              </a:ext>
            </a:extLst>
          </p:cNvPr>
          <p:cNvSpPr/>
          <p:nvPr/>
        </p:nvSpPr>
        <p:spPr>
          <a:xfrm>
            <a:off x="4000500" y="2729524"/>
            <a:ext cx="2837699" cy="2948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5CE0662-F708-453A-B44F-8AA9B98A2151}"/>
              </a:ext>
            </a:extLst>
          </p:cNvPr>
          <p:cNvSpPr/>
          <p:nvPr/>
        </p:nvSpPr>
        <p:spPr>
          <a:xfrm>
            <a:off x="6858714" y="2724568"/>
            <a:ext cx="3850317" cy="2948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D1E9A76-7224-45E7-BDEF-5ADB368C9799}"/>
              </a:ext>
            </a:extLst>
          </p:cNvPr>
          <p:cNvSpPr/>
          <p:nvPr/>
        </p:nvSpPr>
        <p:spPr>
          <a:xfrm>
            <a:off x="3597093" y="3054412"/>
            <a:ext cx="3850317" cy="2948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FE9941A-56BA-4BB0-A930-C2B1179DA366}"/>
              </a:ext>
            </a:extLst>
          </p:cNvPr>
          <p:cNvSpPr/>
          <p:nvPr/>
        </p:nvSpPr>
        <p:spPr>
          <a:xfrm>
            <a:off x="2335233" y="4178424"/>
            <a:ext cx="1035821" cy="2948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75538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xit" presetSubtype="0" fill="hold" grpId="0" nodeType="clickEffect">
                                  <p:stCondLst>
                                    <p:cond delay="0"/>
                                  </p:stCondLst>
                                  <p:childTnLst>
                                    <p:animEffect transition="out" filter="wipe(down)">
                                      <p:cBhvr>
                                        <p:cTn id="6" dur="180" accel="50000">
                                          <p:stCondLst>
                                            <p:cond delay="1820"/>
                                          </p:stCondLst>
                                        </p:cTn>
                                        <p:tgtEl>
                                          <p:spTgt spid="4"/>
                                        </p:tgtEl>
                                      </p:cBhvr>
                                    </p:animEffect>
                                    <p:anim calcmode="lin" valueType="num">
                                      <p:cBhvr>
                                        <p:cTn id="7" dur="1822" tmFilter="0,0; 0.14,0.31; 0.43,0.73; 0.71,0.91; 1.0,1.0">
                                          <p:stCondLst>
                                            <p:cond delay="0"/>
                                          </p:stCondLst>
                                        </p:cTn>
                                        <p:tgtEl>
                                          <p:spTgt spid="4"/>
                                        </p:tgtEl>
                                        <p:attrNameLst>
                                          <p:attrName>ppt_x</p:attrName>
                                        </p:attrNameLst>
                                      </p:cBhvr>
                                      <p:tavLst>
                                        <p:tav tm="0">
                                          <p:val>
                                            <p:strVal val="ppt_x"/>
                                          </p:val>
                                        </p:tav>
                                        <p:tav tm="100000">
                                          <p:val>
                                            <p:strVal val="#ppt_x+0.25"/>
                                          </p:val>
                                        </p:tav>
                                      </p:tavLst>
                                    </p:anim>
                                    <p:anim calcmode="lin" valueType="num">
                                      <p:cBhvr>
                                        <p:cTn id="8" dur="178">
                                          <p:stCondLst>
                                            <p:cond delay="1822"/>
                                          </p:stCondLst>
                                        </p:cTn>
                                        <p:tgtEl>
                                          <p:spTgt spid="4"/>
                                        </p:tgtEl>
                                        <p:attrNameLst>
                                          <p:attrName>ppt_x</p:attrName>
                                        </p:attrNameLst>
                                      </p:cBhvr>
                                      <p:tavLst>
                                        <p:tav tm="0">
                                          <p:val>
                                            <p:strVal val="ppt_x"/>
                                          </p:val>
                                        </p:tav>
                                        <p:tav tm="100000">
                                          <p:val>
                                            <p:strVal val="ppt_x"/>
                                          </p:val>
                                        </p:tav>
                                      </p:tavLst>
                                    </p:anim>
                                    <p:anim calcmode="lin" valueType="num">
                                      <p:cBhvr>
                                        <p:cTn id="9" dur="664" tmFilter="0.0,0.0;0.25,0.07;0.50,0.2;0.75,0.467;1.0,1.0">
                                          <p:stCondLst>
                                            <p:cond delay="0"/>
                                          </p:stCondLst>
                                        </p:cTn>
                                        <p:tgtEl>
                                          <p:spTgt spid="4"/>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 dur="180" accel="50000">
                                          <p:stCondLst>
                                            <p:cond delay="1820"/>
                                          </p:stCondLst>
                                        </p:cTn>
                                        <p:tgtEl>
                                          <p:spTgt spid="4"/>
                                        </p:tgtEl>
                                        <p:attrNameLst>
                                          <p:attrName>ppt_y</p:attrName>
                                        </p:attrNameLst>
                                      </p:cBhvr>
                                      <p:tavLst>
                                        <p:tav tm="0">
                                          <p:val>
                                            <p:strVal val="ppt_y"/>
                                          </p:val>
                                        </p:tav>
                                        <p:tav tm="100000">
                                          <p:val>
                                            <p:strVal val="ppt_y+ppt_h"/>
                                          </p:val>
                                        </p:tav>
                                      </p:tavLst>
                                    </p:anim>
                                    <p:animScale>
                                      <p:cBhvr>
                                        <p:cTn id="14" dur="26">
                                          <p:stCondLst>
                                            <p:cond delay="620"/>
                                          </p:stCondLst>
                                        </p:cTn>
                                        <p:tgtEl>
                                          <p:spTgt spid="4"/>
                                        </p:tgtEl>
                                      </p:cBhvr>
                                      <p:to x="100000" y="60000"/>
                                    </p:animScale>
                                    <p:animScale>
                                      <p:cBhvr>
                                        <p:cTn id="15" dur="166" decel="50000">
                                          <p:stCondLst>
                                            <p:cond delay="646"/>
                                          </p:stCondLst>
                                        </p:cTn>
                                        <p:tgtEl>
                                          <p:spTgt spid="4"/>
                                        </p:tgtEl>
                                      </p:cBhvr>
                                      <p:to x="100000" y="100000"/>
                                    </p:animScale>
                                    <p:animScale>
                                      <p:cBhvr>
                                        <p:cTn id="16" dur="26">
                                          <p:stCondLst>
                                            <p:cond delay="1312"/>
                                          </p:stCondLst>
                                        </p:cTn>
                                        <p:tgtEl>
                                          <p:spTgt spid="4"/>
                                        </p:tgtEl>
                                      </p:cBhvr>
                                      <p:to x="100000" y="80000"/>
                                    </p:animScale>
                                    <p:animScale>
                                      <p:cBhvr>
                                        <p:cTn id="17" dur="166" decel="50000">
                                          <p:stCondLst>
                                            <p:cond delay="1338"/>
                                          </p:stCondLst>
                                        </p:cTn>
                                        <p:tgtEl>
                                          <p:spTgt spid="4"/>
                                        </p:tgtEl>
                                      </p:cBhvr>
                                      <p:to x="100000" y="100000"/>
                                    </p:animScale>
                                    <p:animScale>
                                      <p:cBhvr>
                                        <p:cTn id="18" dur="26">
                                          <p:stCondLst>
                                            <p:cond delay="1642"/>
                                          </p:stCondLst>
                                        </p:cTn>
                                        <p:tgtEl>
                                          <p:spTgt spid="4"/>
                                        </p:tgtEl>
                                      </p:cBhvr>
                                      <p:to x="100000" y="90000"/>
                                    </p:animScale>
                                    <p:animScale>
                                      <p:cBhvr>
                                        <p:cTn id="19" dur="166" decel="50000">
                                          <p:stCondLst>
                                            <p:cond delay="1668"/>
                                          </p:stCondLst>
                                        </p:cTn>
                                        <p:tgtEl>
                                          <p:spTgt spid="4"/>
                                        </p:tgtEl>
                                      </p:cBhvr>
                                      <p:to x="100000" y="100000"/>
                                    </p:animScale>
                                    <p:animScale>
                                      <p:cBhvr>
                                        <p:cTn id="20" dur="26">
                                          <p:stCondLst>
                                            <p:cond delay="1808"/>
                                          </p:stCondLst>
                                        </p:cTn>
                                        <p:tgtEl>
                                          <p:spTgt spid="4"/>
                                        </p:tgtEl>
                                      </p:cBhvr>
                                      <p:to x="100000" y="95000"/>
                                    </p:animScale>
                                    <p:animScale>
                                      <p:cBhvr>
                                        <p:cTn id="21" dur="166" decel="50000">
                                          <p:stCondLst>
                                            <p:cond delay="1834"/>
                                          </p:stCondLst>
                                        </p:cTn>
                                        <p:tgtEl>
                                          <p:spTgt spid="4"/>
                                        </p:tgtEl>
                                      </p:cBhvr>
                                      <p:to x="100000" y="100000"/>
                                    </p:animScale>
                                    <p:set>
                                      <p:cBhvr>
                                        <p:cTn id="22" dur="1" fill="hold">
                                          <p:stCondLst>
                                            <p:cond delay="1999"/>
                                          </p:stCondLst>
                                        </p:cTn>
                                        <p:tgtEl>
                                          <p:spTgt spid="4"/>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6" presetClass="exit" presetSubtype="0" fill="hold" grpId="0" nodeType="clickEffect">
                                  <p:stCondLst>
                                    <p:cond delay="0"/>
                                  </p:stCondLst>
                                  <p:childTnLst>
                                    <p:animEffect transition="out" filter="wipe(down)">
                                      <p:cBhvr>
                                        <p:cTn id="26" dur="180" accel="50000">
                                          <p:stCondLst>
                                            <p:cond delay="1820"/>
                                          </p:stCondLst>
                                        </p:cTn>
                                        <p:tgtEl>
                                          <p:spTgt spid="5"/>
                                        </p:tgtEl>
                                      </p:cBhvr>
                                    </p:animEffect>
                                    <p:anim calcmode="lin" valueType="num">
                                      <p:cBhvr>
                                        <p:cTn id="27" dur="1822" tmFilter="0,0; 0.14,0.31; 0.43,0.73; 0.71,0.91; 1.0,1.0">
                                          <p:stCondLst>
                                            <p:cond delay="0"/>
                                          </p:stCondLst>
                                        </p:cTn>
                                        <p:tgtEl>
                                          <p:spTgt spid="5"/>
                                        </p:tgtEl>
                                        <p:attrNameLst>
                                          <p:attrName>ppt_x</p:attrName>
                                        </p:attrNameLst>
                                      </p:cBhvr>
                                      <p:tavLst>
                                        <p:tav tm="0">
                                          <p:val>
                                            <p:strVal val="ppt_x"/>
                                          </p:val>
                                        </p:tav>
                                        <p:tav tm="100000">
                                          <p:val>
                                            <p:strVal val="#ppt_x+0.25"/>
                                          </p:val>
                                        </p:tav>
                                      </p:tavLst>
                                    </p:anim>
                                    <p:anim calcmode="lin" valueType="num">
                                      <p:cBhvr>
                                        <p:cTn id="28" dur="178">
                                          <p:stCondLst>
                                            <p:cond delay="1822"/>
                                          </p:stCondLst>
                                        </p:cTn>
                                        <p:tgtEl>
                                          <p:spTgt spid="5"/>
                                        </p:tgtEl>
                                        <p:attrNameLst>
                                          <p:attrName>ppt_x</p:attrName>
                                        </p:attrNameLst>
                                      </p:cBhvr>
                                      <p:tavLst>
                                        <p:tav tm="0">
                                          <p:val>
                                            <p:strVal val="ppt_x"/>
                                          </p:val>
                                        </p:tav>
                                        <p:tav tm="100000">
                                          <p:val>
                                            <p:strVal val="ppt_x"/>
                                          </p:val>
                                        </p:tav>
                                      </p:tavLst>
                                    </p:anim>
                                    <p:anim calcmode="lin" valueType="num">
                                      <p:cBhvr>
                                        <p:cTn id="29" dur="664" tmFilter="0.0,0.0;0.25,0.07;0.50,0.2;0.75,0.467;1.0,1.0">
                                          <p:stCondLst>
                                            <p:cond delay="0"/>
                                          </p:stCondLst>
                                        </p:cTn>
                                        <p:tgtEl>
                                          <p:spTgt spid="5"/>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30" dur="664" tmFilter="0, 0; 0.125,0.2665; 0.25,0.4; 0.375,0.465; 0.5,0.5;  0.625,0.535; 0.75,0.6; 0.875,0.7335; 1,1">
                                          <p:stCondLst>
                                            <p:cond delay="664"/>
                                          </p:stCondLst>
                                        </p:cTn>
                                        <p:tgtEl>
                                          <p:spTgt spid="5"/>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31" dur="332" tmFilter="0, 0; 0.125,0.2665; 0.25,0.4; 0.375,0.465; 0.5,0.5;  0.625,0.535; 0.75,0.6; 0.875,0.7335; 1,1">
                                          <p:stCondLst>
                                            <p:cond delay="1324"/>
                                          </p:stCondLst>
                                        </p:cTn>
                                        <p:tgtEl>
                                          <p:spTgt spid="5"/>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32" dur="164" tmFilter="0, 0; 0.125,0.2665; 0.25,0.4; 0.375,0.465; 0.5,0.5;  0.625,0.535; 0.75,0.6; 0.875,0.7335; 1,1">
                                          <p:stCondLst>
                                            <p:cond delay="1656"/>
                                          </p:stCondLst>
                                        </p:cTn>
                                        <p:tgtEl>
                                          <p:spTgt spid="5"/>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33" dur="180" accel="50000">
                                          <p:stCondLst>
                                            <p:cond delay="1820"/>
                                          </p:stCondLst>
                                        </p:cTn>
                                        <p:tgtEl>
                                          <p:spTgt spid="5"/>
                                        </p:tgtEl>
                                        <p:attrNameLst>
                                          <p:attrName>ppt_y</p:attrName>
                                        </p:attrNameLst>
                                      </p:cBhvr>
                                      <p:tavLst>
                                        <p:tav tm="0">
                                          <p:val>
                                            <p:strVal val="ppt_y"/>
                                          </p:val>
                                        </p:tav>
                                        <p:tav tm="100000">
                                          <p:val>
                                            <p:strVal val="ppt_y+ppt_h"/>
                                          </p:val>
                                        </p:tav>
                                      </p:tavLst>
                                    </p:anim>
                                    <p:animScale>
                                      <p:cBhvr>
                                        <p:cTn id="34" dur="26">
                                          <p:stCondLst>
                                            <p:cond delay="620"/>
                                          </p:stCondLst>
                                        </p:cTn>
                                        <p:tgtEl>
                                          <p:spTgt spid="5"/>
                                        </p:tgtEl>
                                      </p:cBhvr>
                                      <p:to x="100000" y="60000"/>
                                    </p:animScale>
                                    <p:animScale>
                                      <p:cBhvr>
                                        <p:cTn id="35" dur="166" decel="50000">
                                          <p:stCondLst>
                                            <p:cond delay="646"/>
                                          </p:stCondLst>
                                        </p:cTn>
                                        <p:tgtEl>
                                          <p:spTgt spid="5"/>
                                        </p:tgtEl>
                                      </p:cBhvr>
                                      <p:to x="100000" y="100000"/>
                                    </p:animScale>
                                    <p:animScale>
                                      <p:cBhvr>
                                        <p:cTn id="36" dur="26">
                                          <p:stCondLst>
                                            <p:cond delay="1312"/>
                                          </p:stCondLst>
                                        </p:cTn>
                                        <p:tgtEl>
                                          <p:spTgt spid="5"/>
                                        </p:tgtEl>
                                      </p:cBhvr>
                                      <p:to x="100000" y="80000"/>
                                    </p:animScale>
                                    <p:animScale>
                                      <p:cBhvr>
                                        <p:cTn id="37" dur="166" decel="50000">
                                          <p:stCondLst>
                                            <p:cond delay="1338"/>
                                          </p:stCondLst>
                                        </p:cTn>
                                        <p:tgtEl>
                                          <p:spTgt spid="5"/>
                                        </p:tgtEl>
                                      </p:cBhvr>
                                      <p:to x="100000" y="100000"/>
                                    </p:animScale>
                                    <p:animScale>
                                      <p:cBhvr>
                                        <p:cTn id="38" dur="26">
                                          <p:stCondLst>
                                            <p:cond delay="1642"/>
                                          </p:stCondLst>
                                        </p:cTn>
                                        <p:tgtEl>
                                          <p:spTgt spid="5"/>
                                        </p:tgtEl>
                                      </p:cBhvr>
                                      <p:to x="100000" y="90000"/>
                                    </p:animScale>
                                    <p:animScale>
                                      <p:cBhvr>
                                        <p:cTn id="39" dur="166" decel="50000">
                                          <p:stCondLst>
                                            <p:cond delay="1668"/>
                                          </p:stCondLst>
                                        </p:cTn>
                                        <p:tgtEl>
                                          <p:spTgt spid="5"/>
                                        </p:tgtEl>
                                      </p:cBhvr>
                                      <p:to x="100000" y="100000"/>
                                    </p:animScale>
                                    <p:animScale>
                                      <p:cBhvr>
                                        <p:cTn id="40" dur="26">
                                          <p:stCondLst>
                                            <p:cond delay="1808"/>
                                          </p:stCondLst>
                                        </p:cTn>
                                        <p:tgtEl>
                                          <p:spTgt spid="5"/>
                                        </p:tgtEl>
                                      </p:cBhvr>
                                      <p:to x="100000" y="95000"/>
                                    </p:animScale>
                                    <p:animScale>
                                      <p:cBhvr>
                                        <p:cTn id="41" dur="166" decel="50000">
                                          <p:stCondLst>
                                            <p:cond delay="1834"/>
                                          </p:stCondLst>
                                        </p:cTn>
                                        <p:tgtEl>
                                          <p:spTgt spid="5"/>
                                        </p:tgtEl>
                                      </p:cBhvr>
                                      <p:to x="100000" y="100000"/>
                                    </p:animScale>
                                    <p:set>
                                      <p:cBhvr>
                                        <p:cTn id="42" dur="1" fill="hold">
                                          <p:stCondLst>
                                            <p:cond delay="1999"/>
                                          </p:stCondLst>
                                        </p:cTn>
                                        <p:tgtEl>
                                          <p:spTgt spid="5"/>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6" presetClass="exit" presetSubtype="0" fill="hold" grpId="0" nodeType="clickEffect">
                                  <p:stCondLst>
                                    <p:cond delay="0"/>
                                  </p:stCondLst>
                                  <p:childTnLst>
                                    <p:animEffect transition="out" filter="wipe(down)">
                                      <p:cBhvr>
                                        <p:cTn id="46" dur="180" accel="50000">
                                          <p:stCondLst>
                                            <p:cond delay="1820"/>
                                          </p:stCondLst>
                                        </p:cTn>
                                        <p:tgtEl>
                                          <p:spTgt spid="6"/>
                                        </p:tgtEl>
                                      </p:cBhvr>
                                    </p:animEffect>
                                    <p:anim calcmode="lin" valueType="num">
                                      <p:cBhvr>
                                        <p:cTn id="47" dur="1822" tmFilter="0,0; 0.14,0.31; 0.43,0.73; 0.71,0.91; 1.0,1.0">
                                          <p:stCondLst>
                                            <p:cond delay="0"/>
                                          </p:stCondLst>
                                        </p:cTn>
                                        <p:tgtEl>
                                          <p:spTgt spid="6"/>
                                        </p:tgtEl>
                                        <p:attrNameLst>
                                          <p:attrName>ppt_x</p:attrName>
                                        </p:attrNameLst>
                                      </p:cBhvr>
                                      <p:tavLst>
                                        <p:tav tm="0">
                                          <p:val>
                                            <p:strVal val="ppt_x"/>
                                          </p:val>
                                        </p:tav>
                                        <p:tav tm="100000">
                                          <p:val>
                                            <p:strVal val="#ppt_x+0.25"/>
                                          </p:val>
                                        </p:tav>
                                      </p:tavLst>
                                    </p:anim>
                                    <p:anim calcmode="lin" valueType="num">
                                      <p:cBhvr>
                                        <p:cTn id="48" dur="178">
                                          <p:stCondLst>
                                            <p:cond delay="1822"/>
                                          </p:stCondLst>
                                        </p:cTn>
                                        <p:tgtEl>
                                          <p:spTgt spid="6"/>
                                        </p:tgtEl>
                                        <p:attrNameLst>
                                          <p:attrName>ppt_x</p:attrName>
                                        </p:attrNameLst>
                                      </p:cBhvr>
                                      <p:tavLst>
                                        <p:tav tm="0">
                                          <p:val>
                                            <p:strVal val="ppt_x"/>
                                          </p:val>
                                        </p:tav>
                                        <p:tav tm="100000">
                                          <p:val>
                                            <p:strVal val="ppt_x"/>
                                          </p:val>
                                        </p:tav>
                                      </p:tavLst>
                                    </p:anim>
                                    <p:anim calcmode="lin" valueType="num">
                                      <p:cBhvr>
                                        <p:cTn id="49" dur="664" tmFilter="0.0,0.0;0.25,0.07;0.50,0.2;0.75,0.467;1.0,1.0">
                                          <p:stCondLst>
                                            <p:cond delay="0"/>
                                          </p:stCondLst>
                                        </p:cTn>
                                        <p:tgtEl>
                                          <p:spTgt spid="6"/>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50" dur="664" tmFilter="0, 0; 0.125,0.2665; 0.25,0.4; 0.375,0.465; 0.5,0.5;  0.625,0.535; 0.75,0.6; 0.875,0.7335; 1,1">
                                          <p:stCondLst>
                                            <p:cond delay="664"/>
                                          </p:stCondLst>
                                        </p:cTn>
                                        <p:tgtEl>
                                          <p:spTgt spid="6"/>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51" dur="332" tmFilter="0, 0; 0.125,0.2665; 0.25,0.4; 0.375,0.465; 0.5,0.5;  0.625,0.535; 0.75,0.6; 0.875,0.7335; 1,1">
                                          <p:stCondLst>
                                            <p:cond delay="1324"/>
                                          </p:stCondLst>
                                        </p:cTn>
                                        <p:tgtEl>
                                          <p:spTgt spid="6"/>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52" dur="164" tmFilter="0, 0; 0.125,0.2665; 0.25,0.4; 0.375,0.465; 0.5,0.5;  0.625,0.535; 0.75,0.6; 0.875,0.7335; 1,1">
                                          <p:stCondLst>
                                            <p:cond delay="1656"/>
                                          </p:stCondLst>
                                        </p:cTn>
                                        <p:tgtEl>
                                          <p:spTgt spid="6"/>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53" dur="180" accel="50000">
                                          <p:stCondLst>
                                            <p:cond delay="1820"/>
                                          </p:stCondLst>
                                        </p:cTn>
                                        <p:tgtEl>
                                          <p:spTgt spid="6"/>
                                        </p:tgtEl>
                                        <p:attrNameLst>
                                          <p:attrName>ppt_y</p:attrName>
                                        </p:attrNameLst>
                                      </p:cBhvr>
                                      <p:tavLst>
                                        <p:tav tm="0">
                                          <p:val>
                                            <p:strVal val="ppt_y"/>
                                          </p:val>
                                        </p:tav>
                                        <p:tav tm="100000">
                                          <p:val>
                                            <p:strVal val="ppt_y+ppt_h"/>
                                          </p:val>
                                        </p:tav>
                                      </p:tavLst>
                                    </p:anim>
                                    <p:animScale>
                                      <p:cBhvr>
                                        <p:cTn id="54" dur="26">
                                          <p:stCondLst>
                                            <p:cond delay="620"/>
                                          </p:stCondLst>
                                        </p:cTn>
                                        <p:tgtEl>
                                          <p:spTgt spid="6"/>
                                        </p:tgtEl>
                                      </p:cBhvr>
                                      <p:to x="100000" y="60000"/>
                                    </p:animScale>
                                    <p:animScale>
                                      <p:cBhvr>
                                        <p:cTn id="55" dur="166" decel="50000">
                                          <p:stCondLst>
                                            <p:cond delay="646"/>
                                          </p:stCondLst>
                                        </p:cTn>
                                        <p:tgtEl>
                                          <p:spTgt spid="6"/>
                                        </p:tgtEl>
                                      </p:cBhvr>
                                      <p:to x="100000" y="100000"/>
                                    </p:animScale>
                                    <p:animScale>
                                      <p:cBhvr>
                                        <p:cTn id="56" dur="26">
                                          <p:stCondLst>
                                            <p:cond delay="1312"/>
                                          </p:stCondLst>
                                        </p:cTn>
                                        <p:tgtEl>
                                          <p:spTgt spid="6"/>
                                        </p:tgtEl>
                                      </p:cBhvr>
                                      <p:to x="100000" y="80000"/>
                                    </p:animScale>
                                    <p:animScale>
                                      <p:cBhvr>
                                        <p:cTn id="57" dur="166" decel="50000">
                                          <p:stCondLst>
                                            <p:cond delay="1338"/>
                                          </p:stCondLst>
                                        </p:cTn>
                                        <p:tgtEl>
                                          <p:spTgt spid="6"/>
                                        </p:tgtEl>
                                      </p:cBhvr>
                                      <p:to x="100000" y="100000"/>
                                    </p:animScale>
                                    <p:animScale>
                                      <p:cBhvr>
                                        <p:cTn id="58" dur="26">
                                          <p:stCondLst>
                                            <p:cond delay="1642"/>
                                          </p:stCondLst>
                                        </p:cTn>
                                        <p:tgtEl>
                                          <p:spTgt spid="6"/>
                                        </p:tgtEl>
                                      </p:cBhvr>
                                      <p:to x="100000" y="90000"/>
                                    </p:animScale>
                                    <p:animScale>
                                      <p:cBhvr>
                                        <p:cTn id="59" dur="166" decel="50000">
                                          <p:stCondLst>
                                            <p:cond delay="1668"/>
                                          </p:stCondLst>
                                        </p:cTn>
                                        <p:tgtEl>
                                          <p:spTgt spid="6"/>
                                        </p:tgtEl>
                                      </p:cBhvr>
                                      <p:to x="100000" y="100000"/>
                                    </p:animScale>
                                    <p:animScale>
                                      <p:cBhvr>
                                        <p:cTn id="60" dur="26">
                                          <p:stCondLst>
                                            <p:cond delay="1808"/>
                                          </p:stCondLst>
                                        </p:cTn>
                                        <p:tgtEl>
                                          <p:spTgt spid="6"/>
                                        </p:tgtEl>
                                      </p:cBhvr>
                                      <p:to x="100000" y="95000"/>
                                    </p:animScale>
                                    <p:animScale>
                                      <p:cBhvr>
                                        <p:cTn id="61" dur="166" decel="50000">
                                          <p:stCondLst>
                                            <p:cond delay="1834"/>
                                          </p:stCondLst>
                                        </p:cTn>
                                        <p:tgtEl>
                                          <p:spTgt spid="6"/>
                                        </p:tgtEl>
                                      </p:cBhvr>
                                      <p:to x="100000" y="100000"/>
                                    </p:animScale>
                                    <p:set>
                                      <p:cBhvr>
                                        <p:cTn id="62" dur="1" fill="hold">
                                          <p:stCondLst>
                                            <p:cond delay="1999"/>
                                          </p:stCondLst>
                                        </p:cTn>
                                        <p:tgtEl>
                                          <p:spTgt spid="6"/>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26" presetClass="exit" presetSubtype="0" fill="hold" grpId="0" nodeType="clickEffect">
                                  <p:stCondLst>
                                    <p:cond delay="0"/>
                                  </p:stCondLst>
                                  <p:childTnLst>
                                    <p:animEffect transition="out" filter="wipe(down)">
                                      <p:cBhvr>
                                        <p:cTn id="66" dur="180" accel="50000">
                                          <p:stCondLst>
                                            <p:cond delay="1820"/>
                                          </p:stCondLst>
                                        </p:cTn>
                                        <p:tgtEl>
                                          <p:spTgt spid="7"/>
                                        </p:tgtEl>
                                      </p:cBhvr>
                                    </p:animEffect>
                                    <p:anim calcmode="lin" valueType="num">
                                      <p:cBhvr>
                                        <p:cTn id="67" dur="1822" tmFilter="0,0; 0.14,0.31; 0.43,0.73; 0.71,0.91; 1.0,1.0">
                                          <p:stCondLst>
                                            <p:cond delay="0"/>
                                          </p:stCondLst>
                                        </p:cTn>
                                        <p:tgtEl>
                                          <p:spTgt spid="7"/>
                                        </p:tgtEl>
                                        <p:attrNameLst>
                                          <p:attrName>ppt_x</p:attrName>
                                        </p:attrNameLst>
                                      </p:cBhvr>
                                      <p:tavLst>
                                        <p:tav tm="0">
                                          <p:val>
                                            <p:strVal val="ppt_x"/>
                                          </p:val>
                                        </p:tav>
                                        <p:tav tm="100000">
                                          <p:val>
                                            <p:strVal val="#ppt_x+0.25"/>
                                          </p:val>
                                        </p:tav>
                                      </p:tavLst>
                                    </p:anim>
                                    <p:anim calcmode="lin" valueType="num">
                                      <p:cBhvr>
                                        <p:cTn id="68" dur="178">
                                          <p:stCondLst>
                                            <p:cond delay="1822"/>
                                          </p:stCondLst>
                                        </p:cTn>
                                        <p:tgtEl>
                                          <p:spTgt spid="7"/>
                                        </p:tgtEl>
                                        <p:attrNameLst>
                                          <p:attrName>ppt_x</p:attrName>
                                        </p:attrNameLst>
                                      </p:cBhvr>
                                      <p:tavLst>
                                        <p:tav tm="0">
                                          <p:val>
                                            <p:strVal val="ppt_x"/>
                                          </p:val>
                                        </p:tav>
                                        <p:tav tm="100000">
                                          <p:val>
                                            <p:strVal val="ppt_x"/>
                                          </p:val>
                                        </p:tav>
                                      </p:tavLst>
                                    </p:anim>
                                    <p:anim calcmode="lin" valueType="num">
                                      <p:cBhvr>
                                        <p:cTn id="69" dur="664" tmFilter="0.0,0.0;0.25,0.07;0.50,0.2;0.75,0.467;1.0,1.0">
                                          <p:stCondLst>
                                            <p:cond delay="0"/>
                                          </p:stCondLst>
                                        </p:cTn>
                                        <p:tgtEl>
                                          <p:spTgt spid="7"/>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70" dur="664" tmFilter="0, 0; 0.125,0.2665; 0.25,0.4; 0.375,0.465; 0.5,0.5;  0.625,0.535; 0.75,0.6; 0.875,0.7335; 1,1">
                                          <p:stCondLst>
                                            <p:cond delay="664"/>
                                          </p:stCondLst>
                                        </p:cTn>
                                        <p:tgtEl>
                                          <p:spTgt spid="7"/>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71" dur="332" tmFilter="0, 0; 0.125,0.2665; 0.25,0.4; 0.375,0.465; 0.5,0.5;  0.625,0.535; 0.75,0.6; 0.875,0.7335; 1,1">
                                          <p:stCondLst>
                                            <p:cond delay="1324"/>
                                          </p:stCondLst>
                                        </p:cTn>
                                        <p:tgtEl>
                                          <p:spTgt spid="7"/>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72" dur="164" tmFilter="0, 0; 0.125,0.2665; 0.25,0.4; 0.375,0.465; 0.5,0.5;  0.625,0.535; 0.75,0.6; 0.875,0.7335; 1,1">
                                          <p:stCondLst>
                                            <p:cond delay="1656"/>
                                          </p:stCondLst>
                                        </p:cTn>
                                        <p:tgtEl>
                                          <p:spTgt spid="7"/>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73" dur="180" accel="50000">
                                          <p:stCondLst>
                                            <p:cond delay="1820"/>
                                          </p:stCondLst>
                                        </p:cTn>
                                        <p:tgtEl>
                                          <p:spTgt spid="7"/>
                                        </p:tgtEl>
                                        <p:attrNameLst>
                                          <p:attrName>ppt_y</p:attrName>
                                        </p:attrNameLst>
                                      </p:cBhvr>
                                      <p:tavLst>
                                        <p:tav tm="0">
                                          <p:val>
                                            <p:strVal val="ppt_y"/>
                                          </p:val>
                                        </p:tav>
                                        <p:tav tm="100000">
                                          <p:val>
                                            <p:strVal val="ppt_y+ppt_h"/>
                                          </p:val>
                                        </p:tav>
                                      </p:tavLst>
                                    </p:anim>
                                    <p:animScale>
                                      <p:cBhvr>
                                        <p:cTn id="74" dur="26">
                                          <p:stCondLst>
                                            <p:cond delay="620"/>
                                          </p:stCondLst>
                                        </p:cTn>
                                        <p:tgtEl>
                                          <p:spTgt spid="7"/>
                                        </p:tgtEl>
                                      </p:cBhvr>
                                      <p:to x="100000" y="60000"/>
                                    </p:animScale>
                                    <p:animScale>
                                      <p:cBhvr>
                                        <p:cTn id="75" dur="166" decel="50000">
                                          <p:stCondLst>
                                            <p:cond delay="646"/>
                                          </p:stCondLst>
                                        </p:cTn>
                                        <p:tgtEl>
                                          <p:spTgt spid="7"/>
                                        </p:tgtEl>
                                      </p:cBhvr>
                                      <p:to x="100000" y="100000"/>
                                    </p:animScale>
                                    <p:animScale>
                                      <p:cBhvr>
                                        <p:cTn id="76" dur="26">
                                          <p:stCondLst>
                                            <p:cond delay="1312"/>
                                          </p:stCondLst>
                                        </p:cTn>
                                        <p:tgtEl>
                                          <p:spTgt spid="7"/>
                                        </p:tgtEl>
                                      </p:cBhvr>
                                      <p:to x="100000" y="80000"/>
                                    </p:animScale>
                                    <p:animScale>
                                      <p:cBhvr>
                                        <p:cTn id="77" dur="166" decel="50000">
                                          <p:stCondLst>
                                            <p:cond delay="1338"/>
                                          </p:stCondLst>
                                        </p:cTn>
                                        <p:tgtEl>
                                          <p:spTgt spid="7"/>
                                        </p:tgtEl>
                                      </p:cBhvr>
                                      <p:to x="100000" y="100000"/>
                                    </p:animScale>
                                    <p:animScale>
                                      <p:cBhvr>
                                        <p:cTn id="78" dur="26">
                                          <p:stCondLst>
                                            <p:cond delay="1642"/>
                                          </p:stCondLst>
                                        </p:cTn>
                                        <p:tgtEl>
                                          <p:spTgt spid="7"/>
                                        </p:tgtEl>
                                      </p:cBhvr>
                                      <p:to x="100000" y="90000"/>
                                    </p:animScale>
                                    <p:animScale>
                                      <p:cBhvr>
                                        <p:cTn id="79" dur="166" decel="50000">
                                          <p:stCondLst>
                                            <p:cond delay="1668"/>
                                          </p:stCondLst>
                                        </p:cTn>
                                        <p:tgtEl>
                                          <p:spTgt spid="7"/>
                                        </p:tgtEl>
                                      </p:cBhvr>
                                      <p:to x="100000" y="100000"/>
                                    </p:animScale>
                                    <p:animScale>
                                      <p:cBhvr>
                                        <p:cTn id="80" dur="26">
                                          <p:stCondLst>
                                            <p:cond delay="1808"/>
                                          </p:stCondLst>
                                        </p:cTn>
                                        <p:tgtEl>
                                          <p:spTgt spid="7"/>
                                        </p:tgtEl>
                                      </p:cBhvr>
                                      <p:to x="100000" y="95000"/>
                                    </p:animScale>
                                    <p:animScale>
                                      <p:cBhvr>
                                        <p:cTn id="81" dur="166" decel="50000">
                                          <p:stCondLst>
                                            <p:cond delay="1834"/>
                                          </p:stCondLst>
                                        </p:cTn>
                                        <p:tgtEl>
                                          <p:spTgt spid="7"/>
                                        </p:tgtEl>
                                      </p:cBhvr>
                                      <p:to x="100000" y="100000"/>
                                    </p:animScale>
                                    <p:set>
                                      <p:cBhvr>
                                        <p:cTn id="82" dur="1" fill="hold">
                                          <p:stCondLst>
                                            <p:cond delay="1999"/>
                                          </p:stCondLst>
                                        </p:cTn>
                                        <p:tgtEl>
                                          <p:spTgt spid="7"/>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26" presetClass="exit" presetSubtype="0" fill="hold" grpId="0" nodeType="clickEffect">
                                  <p:stCondLst>
                                    <p:cond delay="0"/>
                                  </p:stCondLst>
                                  <p:childTnLst>
                                    <p:animEffect transition="out" filter="wipe(down)">
                                      <p:cBhvr>
                                        <p:cTn id="86" dur="180" accel="50000">
                                          <p:stCondLst>
                                            <p:cond delay="1820"/>
                                          </p:stCondLst>
                                        </p:cTn>
                                        <p:tgtEl>
                                          <p:spTgt spid="8"/>
                                        </p:tgtEl>
                                      </p:cBhvr>
                                    </p:animEffect>
                                    <p:anim calcmode="lin" valueType="num">
                                      <p:cBhvr>
                                        <p:cTn id="87" dur="1822" tmFilter="0,0; 0.14,0.31; 0.43,0.73; 0.71,0.91; 1.0,1.0">
                                          <p:stCondLst>
                                            <p:cond delay="0"/>
                                          </p:stCondLst>
                                        </p:cTn>
                                        <p:tgtEl>
                                          <p:spTgt spid="8"/>
                                        </p:tgtEl>
                                        <p:attrNameLst>
                                          <p:attrName>ppt_x</p:attrName>
                                        </p:attrNameLst>
                                      </p:cBhvr>
                                      <p:tavLst>
                                        <p:tav tm="0">
                                          <p:val>
                                            <p:strVal val="ppt_x"/>
                                          </p:val>
                                        </p:tav>
                                        <p:tav tm="100000">
                                          <p:val>
                                            <p:strVal val="#ppt_x+0.25"/>
                                          </p:val>
                                        </p:tav>
                                      </p:tavLst>
                                    </p:anim>
                                    <p:anim calcmode="lin" valueType="num">
                                      <p:cBhvr>
                                        <p:cTn id="88" dur="178">
                                          <p:stCondLst>
                                            <p:cond delay="1822"/>
                                          </p:stCondLst>
                                        </p:cTn>
                                        <p:tgtEl>
                                          <p:spTgt spid="8"/>
                                        </p:tgtEl>
                                        <p:attrNameLst>
                                          <p:attrName>ppt_x</p:attrName>
                                        </p:attrNameLst>
                                      </p:cBhvr>
                                      <p:tavLst>
                                        <p:tav tm="0">
                                          <p:val>
                                            <p:strVal val="ppt_x"/>
                                          </p:val>
                                        </p:tav>
                                        <p:tav tm="100000">
                                          <p:val>
                                            <p:strVal val="ppt_x"/>
                                          </p:val>
                                        </p:tav>
                                      </p:tavLst>
                                    </p:anim>
                                    <p:anim calcmode="lin" valueType="num">
                                      <p:cBhvr>
                                        <p:cTn id="89" dur="664" tmFilter="0.0,0.0;0.25,0.07;0.50,0.2;0.75,0.467;1.0,1.0">
                                          <p:stCondLst>
                                            <p:cond delay="0"/>
                                          </p:stCondLst>
                                        </p:cTn>
                                        <p:tgtEl>
                                          <p:spTgt spid="8"/>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90" dur="664" tmFilter="0, 0; 0.125,0.2665; 0.25,0.4; 0.375,0.465; 0.5,0.5;  0.625,0.535; 0.75,0.6; 0.875,0.7335; 1,1">
                                          <p:stCondLst>
                                            <p:cond delay="664"/>
                                          </p:stCondLst>
                                        </p:cTn>
                                        <p:tgtEl>
                                          <p:spTgt spid="8"/>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91" dur="332" tmFilter="0, 0; 0.125,0.2665; 0.25,0.4; 0.375,0.465; 0.5,0.5;  0.625,0.535; 0.75,0.6; 0.875,0.7335; 1,1">
                                          <p:stCondLst>
                                            <p:cond delay="1324"/>
                                          </p:stCondLst>
                                        </p:cTn>
                                        <p:tgtEl>
                                          <p:spTgt spid="8"/>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92" dur="164" tmFilter="0, 0; 0.125,0.2665; 0.25,0.4; 0.375,0.465; 0.5,0.5;  0.625,0.535; 0.75,0.6; 0.875,0.7335; 1,1">
                                          <p:stCondLst>
                                            <p:cond delay="1656"/>
                                          </p:stCondLst>
                                        </p:cTn>
                                        <p:tgtEl>
                                          <p:spTgt spid="8"/>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93" dur="180" accel="50000">
                                          <p:stCondLst>
                                            <p:cond delay="1820"/>
                                          </p:stCondLst>
                                        </p:cTn>
                                        <p:tgtEl>
                                          <p:spTgt spid="8"/>
                                        </p:tgtEl>
                                        <p:attrNameLst>
                                          <p:attrName>ppt_y</p:attrName>
                                        </p:attrNameLst>
                                      </p:cBhvr>
                                      <p:tavLst>
                                        <p:tav tm="0">
                                          <p:val>
                                            <p:strVal val="ppt_y"/>
                                          </p:val>
                                        </p:tav>
                                        <p:tav tm="100000">
                                          <p:val>
                                            <p:strVal val="ppt_y+ppt_h"/>
                                          </p:val>
                                        </p:tav>
                                      </p:tavLst>
                                    </p:anim>
                                    <p:animScale>
                                      <p:cBhvr>
                                        <p:cTn id="94" dur="26">
                                          <p:stCondLst>
                                            <p:cond delay="620"/>
                                          </p:stCondLst>
                                        </p:cTn>
                                        <p:tgtEl>
                                          <p:spTgt spid="8"/>
                                        </p:tgtEl>
                                      </p:cBhvr>
                                      <p:to x="100000" y="60000"/>
                                    </p:animScale>
                                    <p:animScale>
                                      <p:cBhvr>
                                        <p:cTn id="95" dur="166" decel="50000">
                                          <p:stCondLst>
                                            <p:cond delay="646"/>
                                          </p:stCondLst>
                                        </p:cTn>
                                        <p:tgtEl>
                                          <p:spTgt spid="8"/>
                                        </p:tgtEl>
                                      </p:cBhvr>
                                      <p:to x="100000" y="100000"/>
                                    </p:animScale>
                                    <p:animScale>
                                      <p:cBhvr>
                                        <p:cTn id="96" dur="26">
                                          <p:stCondLst>
                                            <p:cond delay="1312"/>
                                          </p:stCondLst>
                                        </p:cTn>
                                        <p:tgtEl>
                                          <p:spTgt spid="8"/>
                                        </p:tgtEl>
                                      </p:cBhvr>
                                      <p:to x="100000" y="80000"/>
                                    </p:animScale>
                                    <p:animScale>
                                      <p:cBhvr>
                                        <p:cTn id="97" dur="166" decel="50000">
                                          <p:stCondLst>
                                            <p:cond delay="1338"/>
                                          </p:stCondLst>
                                        </p:cTn>
                                        <p:tgtEl>
                                          <p:spTgt spid="8"/>
                                        </p:tgtEl>
                                      </p:cBhvr>
                                      <p:to x="100000" y="100000"/>
                                    </p:animScale>
                                    <p:animScale>
                                      <p:cBhvr>
                                        <p:cTn id="98" dur="26">
                                          <p:stCondLst>
                                            <p:cond delay="1642"/>
                                          </p:stCondLst>
                                        </p:cTn>
                                        <p:tgtEl>
                                          <p:spTgt spid="8"/>
                                        </p:tgtEl>
                                      </p:cBhvr>
                                      <p:to x="100000" y="90000"/>
                                    </p:animScale>
                                    <p:animScale>
                                      <p:cBhvr>
                                        <p:cTn id="99" dur="166" decel="50000">
                                          <p:stCondLst>
                                            <p:cond delay="1668"/>
                                          </p:stCondLst>
                                        </p:cTn>
                                        <p:tgtEl>
                                          <p:spTgt spid="8"/>
                                        </p:tgtEl>
                                      </p:cBhvr>
                                      <p:to x="100000" y="100000"/>
                                    </p:animScale>
                                    <p:animScale>
                                      <p:cBhvr>
                                        <p:cTn id="100" dur="26">
                                          <p:stCondLst>
                                            <p:cond delay="1808"/>
                                          </p:stCondLst>
                                        </p:cTn>
                                        <p:tgtEl>
                                          <p:spTgt spid="8"/>
                                        </p:tgtEl>
                                      </p:cBhvr>
                                      <p:to x="100000" y="95000"/>
                                    </p:animScale>
                                    <p:animScale>
                                      <p:cBhvr>
                                        <p:cTn id="101" dur="166" decel="50000">
                                          <p:stCondLst>
                                            <p:cond delay="1834"/>
                                          </p:stCondLst>
                                        </p:cTn>
                                        <p:tgtEl>
                                          <p:spTgt spid="8"/>
                                        </p:tgtEl>
                                      </p:cBhvr>
                                      <p:to x="100000" y="100000"/>
                                    </p:animScale>
                                    <p:set>
                                      <p:cBhvr>
                                        <p:cTn id="102" dur="1" fill="hold">
                                          <p:stCondLst>
                                            <p:cond delay="1999"/>
                                          </p:stCondLst>
                                        </p:cTn>
                                        <p:tgtEl>
                                          <p:spTgt spid="8"/>
                                        </p:tgtEl>
                                        <p:attrNameLst>
                                          <p:attrName>style.visibility</p:attrName>
                                        </p:attrNameLst>
                                      </p:cBhvr>
                                      <p:to>
                                        <p:strVal val="hidden"/>
                                      </p:to>
                                    </p:set>
                                  </p:childTnLst>
                                </p:cTn>
                              </p:par>
                            </p:childTnLst>
                          </p:cTn>
                        </p:par>
                      </p:childTnLst>
                    </p:cTn>
                  </p:par>
                  <p:par>
                    <p:cTn id="103" fill="hold">
                      <p:stCondLst>
                        <p:cond delay="indefinite"/>
                      </p:stCondLst>
                      <p:childTnLst>
                        <p:par>
                          <p:cTn id="104" fill="hold">
                            <p:stCondLst>
                              <p:cond delay="0"/>
                            </p:stCondLst>
                            <p:childTnLst>
                              <p:par>
                                <p:cTn id="105" presetID="26" presetClass="exit" presetSubtype="0" fill="hold" grpId="0" nodeType="clickEffect">
                                  <p:stCondLst>
                                    <p:cond delay="0"/>
                                  </p:stCondLst>
                                  <p:childTnLst>
                                    <p:animEffect transition="out" filter="wipe(down)">
                                      <p:cBhvr>
                                        <p:cTn id="106" dur="180" accel="50000">
                                          <p:stCondLst>
                                            <p:cond delay="1820"/>
                                          </p:stCondLst>
                                        </p:cTn>
                                        <p:tgtEl>
                                          <p:spTgt spid="9"/>
                                        </p:tgtEl>
                                      </p:cBhvr>
                                    </p:animEffect>
                                    <p:anim calcmode="lin" valueType="num">
                                      <p:cBhvr>
                                        <p:cTn id="107" dur="1822" tmFilter="0,0; 0.14,0.31; 0.43,0.73; 0.71,0.91; 1.0,1.0">
                                          <p:stCondLst>
                                            <p:cond delay="0"/>
                                          </p:stCondLst>
                                        </p:cTn>
                                        <p:tgtEl>
                                          <p:spTgt spid="9"/>
                                        </p:tgtEl>
                                        <p:attrNameLst>
                                          <p:attrName>ppt_x</p:attrName>
                                        </p:attrNameLst>
                                      </p:cBhvr>
                                      <p:tavLst>
                                        <p:tav tm="0">
                                          <p:val>
                                            <p:strVal val="ppt_x"/>
                                          </p:val>
                                        </p:tav>
                                        <p:tav tm="100000">
                                          <p:val>
                                            <p:strVal val="#ppt_x+0.25"/>
                                          </p:val>
                                        </p:tav>
                                      </p:tavLst>
                                    </p:anim>
                                    <p:anim calcmode="lin" valueType="num">
                                      <p:cBhvr>
                                        <p:cTn id="108" dur="178">
                                          <p:stCondLst>
                                            <p:cond delay="1822"/>
                                          </p:stCondLst>
                                        </p:cTn>
                                        <p:tgtEl>
                                          <p:spTgt spid="9"/>
                                        </p:tgtEl>
                                        <p:attrNameLst>
                                          <p:attrName>ppt_x</p:attrName>
                                        </p:attrNameLst>
                                      </p:cBhvr>
                                      <p:tavLst>
                                        <p:tav tm="0">
                                          <p:val>
                                            <p:strVal val="ppt_x"/>
                                          </p:val>
                                        </p:tav>
                                        <p:tav tm="100000">
                                          <p:val>
                                            <p:strVal val="ppt_x"/>
                                          </p:val>
                                        </p:tav>
                                      </p:tavLst>
                                    </p:anim>
                                    <p:anim calcmode="lin" valueType="num">
                                      <p:cBhvr>
                                        <p:cTn id="109" dur="664" tmFilter="0.0,0.0;0.25,0.07;0.50,0.2;0.75,0.467;1.0,1.0">
                                          <p:stCondLst>
                                            <p:cond delay="0"/>
                                          </p:stCondLst>
                                        </p:cTn>
                                        <p:tgtEl>
                                          <p:spTgt spid="9"/>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10" dur="664" tmFilter="0, 0; 0.125,0.2665; 0.25,0.4; 0.375,0.465; 0.5,0.5;  0.625,0.535; 0.75,0.6; 0.875,0.7335; 1,1">
                                          <p:stCondLst>
                                            <p:cond delay="664"/>
                                          </p:stCondLst>
                                        </p:cTn>
                                        <p:tgtEl>
                                          <p:spTgt spid="9"/>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1" dur="332" tmFilter="0, 0; 0.125,0.2665; 0.25,0.4; 0.375,0.465; 0.5,0.5;  0.625,0.535; 0.75,0.6; 0.875,0.7335; 1,1">
                                          <p:stCondLst>
                                            <p:cond delay="1324"/>
                                          </p:stCondLst>
                                        </p:cTn>
                                        <p:tgtEl>
                                          <p:spTgt spid="9"/>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12" dur="164" tmFilter="0, 0; 0.125,0.2665; 0.25,0.4; 0.375,0.465; 0.5,0.5;  0.625,0.535; 0.75,0.6; 0.875,0.7335; 1,1">
                                          <p:stCondLst>
                                            <p:cond delay="1656"/>
                                          </p:stCondLst>
                                        </p:cTn>
                                        <p:tgtEl>
                                          <p:spTgt spid="9"/>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13" dur="180" accel="50000">
                                          <p:stCondLst>
                                            <p:cond delay="1820"/>
                                          </p:stCondLst>
                                        </p:cTn>
                                        <p:tgtEl>
                                          <p:spTgt spid="9"/>
                                        </p:tgtEl>
                                        <p:attrNameLst>
                                          <p:attrName>ppt_y</p:attrName>
                                        </p:attrNameLst>
                                      </p:cBhvr>
                                      <p:tavLst>
                                        <p:tav tm="0">
                                          <p:val>
                                            <p:strVal val="ppt_y"/>
                                          </p:val>
                                        </p:tav>
                                        <p:tav tm="100000">
                                          <p:val>
                                            <p:strVal val="ppt_y+ppt_h"/>
                                          </p:val>
                                        </p:tav>
                                      </p:tavLst>
                                    </p:anim>
                                    <p:animScale>
                                      <p:cBhvr>
                                        <p:cTn id="114" dur="26">
                                          <p:stCondLst>
                                            <p:cond delay="620"/>
                                          </p:stCondLst>
                                        </p:cTn>
                                        <p:tgtEl>
                                          <p:spTgt spid="9"/>
                                        </p:tgtEl>
                                      </p:cBhvr>
                                      <p:to x="100000" y="60000"/>
                                    </p:animScale>
                                    <p:animScale>
                                      <p:cBhvr>
                                        <p:cTn id="115" dur="166" decel="50000">
                                          <p:stCondLst>
                                            <p:cond delay="646"/>
                                          </p:stCondLst>
                                        </p:cTn>
                                        <p:tgtEl>
                                          <p:spTgt spid="9"/>
                                        </p:tgtEl>
                                      </p:cBhvr>
                                      <p:to x="100000" y="100000"/>
                                    </p:animScale>
                                    <p:animScale>
                                      <p:cBhvr>
                                        <p:cTn id="116" dur="26">
                                          <p:stCondLst>
                                            <p:cond delay="1312"/>
                                          </p:stCondLst>
                                        </p:cTn>
                                        <p:tgtEl>
                                          <p:spTgt spid="9"/>
                                        </p:tgtEl>
                                      </p:cBhvr>
                                      <p:to x="100000" y="80000"/>
                                    </p:animScale>
                                    <p:animScale>
                                      <p:cBhvr>
                                        <p:cTn id="117" dur="166" decel="50000">
                                          <p:stCondLst>
                                            <p:cond delay="1338"/>
                                          </p:stCondLst>
                                        </p:cTn>
                                        <p:tgtEl>
                                          <p:spTgt spid="9"/>
                                        </p:tgtEl>
                                      </p:cBhvr>
                                      <p:to x="100000" y="100000"/>
                                    </p:animScale>
                                    <p:animScale>
                                      <p:cBhvr>
                                        <p:cTn id="118" dur="26">
                                          <p:stCondLst>
                                            <p:cond delay="1642"/>
                                          </p:stCondLst>
                                        </p:cTn>
                                        <p:tgtEl>
                                          <p:spTgt spid="9"/>
                                        </p:tgtEl>
                                      </p:cBhvr>
                                      <p:to x="100000" y="90000"/>
                                    </p:animScale>
                                    <p:animScale>
                                      <p:cBhvr>
                                        <p:cTn id="119" dur="166" decel="50000">
                                          <p:stCondLst>
                                            <p:cond delay="1668"/>
                                          </p:stCondLst>
                                        </p:cTn>
                                        <p:tgtEl>
                                          <p:spTgt spid="9"/>
                                        </p:tgtEl>
                                      </p:cBhvr>
                                      <p:to x="100000" y="100000"/>
                                    </p:animScale>
                                    <p:animScale>
                                      <p:cBhvr>
                                        <p:cTn id="120" dur="26">
                                          <p:stCondLst>
                                            <p:cond delay="1808"/>
                                          </p:stCondLst>
                                        </p:cTn>
                                        <p:tgtEl>
                                          <p:spTgt spid="9"/>
                                        </p:tgtEl>
                                      </p:cBhvr>
                                      <p:to x="100000" y="95000"/>
                                    </p:animScale>
                                    <p:animScale>
                                      <p:cBhvr>
                                        <p:cTn id="121" dur="166" decel="50000">
                                          <p:stCondLst>
                                            <p:cond delay="1834"/>
                                          </p:stCondLst>
                                        </p:cTn>
                                        <p:tgtEl>
                                          <p:spTgt spid="9"/>
                                        </p:tgtEl>
                                      </p:cBhvr>
                                      <p:to x="100000" y="100000"/>
                                    </p:animScale>
                                    <p:set>
                                      <p:cBhvr>
                                        <p:cTn id="122" dur="1" fill="hold">
                                          <p:stCondLst>
                                            <p:cond delay="1999"/>
                                          </p:stCondLst>
                                        </p:cTn>
                                        <p:tgtEl>
                                          <p:spTgt spid="9"/>
                                        </p:tgtEl>
                                        <p:attrNameLst>
                                          <p:attrName>style.visibility</p:attrName>
                                        </p:attrNameLst>
                                      </p:cBhvr>
                                      <p:to>
                                        <p:strVal val="hidden"/>
                                      </p:to>
                                    </p:set>
                                  </p:childTnLst>
                                </p:cTn>
                              </p:par>
                            </p:childTnLst>
                          </p:cTn>
                        </p:par>
                      </p:childTnLst>
                    </p:cTn>
                  </p:par>
                  <p:par>
                    <p:cTn id="123" fill="hold">
                      <p:stCondLst>
                        <p:cond delay="indefinite"/>
                      </p:stCondLst>
                      <p:childTnLst>
                        <p:par>
                          <p:cTn id="124" fill="hold">
                            <p:stCondLst>
                              <p:cond delay="0"/>
                            </p:stCondLst>
                            <p:childTnLst>
                              <p:par>
                                <p:cTn id="125" presetID="26" presetClass="exit" presetSubtype="0" fill="hold" grpId="0" nodeType="clickEffect">
                                  <p:stCondLst>
                                    <p:cond delay="0"/>
                                  </p:stCondLst>
                                  <p:childTnLst>
                                    <p:animEffect transition="out" filter="wipe(down)">
                                      <p:cBhvr>
                                        <p:cTn id="126" dur="180" accel="50000">
                                          <p:stCondLst>
                                            <p:cond delay="1820"/>
                                          </p:stCondLst>
                                        </p:cTn>
                                        <p:tgtEl>
                                          <p:spTgt spid="10"/>
                                        </p:tgtEl>
                                      </p:cBhvr>
                                    </p:animEffect>
                                    <p:anim calcmode="lin" valueType="num">
                                      <p:cBhvr>
                                        <p:cTn id="127" dur="1822" tmFilter="0,0; 0.14,0.31; 0.43,0.73; 0.71,0.91; 1.0,1.0">
                                          <p:stCondLst>
                                            <p:cond delay="0"/>
                                          </p:stCondLst>
                                        </p:cTn>
                                        <p:tgtEl>
                                          <p:spTgt spid="10"/>
                                        </p:tgtEl>
                                        <p:attrNameLst>
                                          <p:attrName>ppt_x</p:attrName>
                                        </p:attrNameLst>
                                      </p:cBhvr>
                                      <p:tavLst>
                                        <p:tav tm="0">
                                          <p:val>
                                            <p:strVal val="ppt_x"/>
                                          </p:val>
                                        </p:tav>
                                        <p:tav tm="100000">
                                          <p:val>
                                            <p:strVal val="#ppt_x+0.25"/>
                                          </p:val>
                                        </p:tav>
                                      </p:tavLst>
                                    </p:anim>
                                    <p:anim calcmode="lin" valueType="num">
                                      <p:cBhvr>
                                        <p:cTn id="128" dur="178">
                                          <p:stCondLst>
                                            <p:cond delay="1822"/>
                                          </p:stCondLst>
                                        </p:cTn>
                                        <p:tgtEl>
                                          <p:spTgt spid="10"/>
                                        </p:tgtEl>
                                        <p:attrNameLst>
                                          <p:attrName>ppt_x</p:attrName>
                                        </p:attrNameLst>
                                      </p:cBhvr>
                                      <p:tavLst>
                                        <p:tav tm="0">
                                          <p:val>
                                            <p:strVal val="ppt_x"/>
                                          </p:val>
                                        </p:tav>
                                        <p:tav tm="100000">
                                          <p:val>
                                            <p:strVal val="ppt_x"/>
                                          </p:val>
                                        </p:tav>
                                      </p:tavLst>
                                    </p:anim>
                                    <p:anim calcmode="lin" valueType="num">
                                      <p:cBhvr>
                                        <p:cTn id="129" dur="664" tmFilter="0.0,0.0;0.25,0.07;0.50,0.2;0.75,0.467;1.0,1.0">
                                          <p:stCondLst>
                                            <p:cond delay="0"/>
                                          </p:stCondLst>
                                        </p:cTn>
                                        <p:tgtEl>
                                          <p:spTgt spid="10"/>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30" dur="664" tmFilter="0, 0; 0.125,0.2665; 0.25,0.4; 0.375,0.465; 0.5,0.5;  0.625,0.535; 0.75,0.6; 0.875,0.7335; 1,1">
                                          <p:stCondLst>
                                            <p:cond delay="664"/>
                                          </p:stCondLst>
                                        </p:cTn>
                                        <p:tgtEl>
                                          <p:spTgt spid="10"/>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31" dur="332" tmFilter="0, 0; 0.125,0.2665; 0.25,0.4; 0.375,0.465; 0.5,0.5;  0.625,0.535; 0.75,0.6; 0.875,0.7335; 1,1">
                                          <p:stCondLst>
                                            <p:cond delay="1324"/>
                                          </p:stCondLst>
                                        </p:cTn>
                                        <p:tgtEl>
                                          <p:spTgt spid="10"/>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32" dur="164" tmFilter="0, 0; 0.125,0.2665; 0.25,0.4; 0.375,0.465; 0.5,0.5;  0.625,0.535; 0.75,0.6; 0.875,0.7335; 1,1">
                                          <p:stCondLst>
                                            <p:cond delay="1656"/>
                                          </p:stCondLst>
                                        </p:cTn>
                                        <p:tgtEl>
                                          <p:spTgt spid="10"/>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3" dur="180" accel="50000">
                                          <p:stCondLst>
                                            <p:cond delay="1820"/>
                                          </p:stCondLst>
                                        </p:cTn>
                                        <p:tgtEl>
                                          <p:spTgt spid="10"/>
                                        </p:tgtEl>
                                        <p:attrNameLst>
                                          <p:attrName>ppt_y</p:attrName>
                                        </p:attrNameLst>
                                      </p:cBhvr>
                                      <p:tavLst>
                                        <p:tav tm="0">
                                          <p:val>
                                            <p:strVal val="ppt_y"/>
                                          </p:val>
                                        </p:tav>
                                        <p:tav tm="100000">
                                          <p:val>
                                            <p:strVal val="ppt_y+ppt_h"/>
                                          </p:val>
                                        </p:tav>
                                      </p:tavLst>
                                    </p:anim>
                                    <p:animScale>
                                      <p:cBhvr>
                                        <p:cTn id="134" dur="26">
                                          <p:stCondLst>
                                            <p:cond delay="620"/>
                                          </p:stCondLst>
                                        </p:cTn>
                                        <p:tgtEl>
                                          <p:spTgt spid="10"/>
                                        </p:tgtEl>
                                      </p:cBhvr>
                                      <p:to x="100000" y="60000"/>
                                    </p:animScale>
                                    <p:animScale>
                                      <p:cBhvr>
                                        <p:cTn id="135" dur="166" decel="50000">
                                          <p:stCondLst>
                                            <p:cond delay="646"/>
                                          </p:stCondLst>
                                        </p:cTn>
                                        <p:tgtEl>
                                          <p:spTgt spid="10"/>
                                        </p:tgtEl>
                                      </p:cBhvr>
                                      <p:to x="100000" y="100000"/>
                                    </p:animScale>
                                    <p:animScale>
                                      <p:cBhvr>
                                        <p:cTn id="136" dur="26">
                                          <p:stCondLst>
                                            <p:cond delay="1312"/>
                                          </p:stCondLst>
                                        </p:cTn>
                                        <p:tgtEl>
                                          <p:spTgt spid="10"/>
                                        </p:tgtEl>
                                      </p:cBhvr>
                                      <p:to x="100000" y="80000"/>
                                    </p:animScale>
                                    <p:animScale>
                                      <p:cBhvr>
                                        <p:cTn id="137" dur="166" decel="50000">
                                          <p:stCondLst>
                                            <p:cond delay="1338"/>
                                          </p:stCondLst>
                                        </p:cTn>
                                        <p:tgtEl>
                                          <p:spTgt spid="10"/>
                                        </p:tgtEl>
                                      </p:cBhvr>
                                      <p:to x="100000" y="100000"/>
                                    </p:animScale>
                                    <p:animScale>
                                      <p:cBhvr>
                                        <p:cTn id="138" dur="26">
                                          <p:stCondLst>
                                            <p:cond delay="1642"/>
                                          </p:stCondLst>
                                        </p:cTn>
                                        <p:tgtEl>
                                          <p:spTgt spid="10"/>
                                        </p:tgtEl>
                                      </p:cBhvr>
                                      <p:to x="100000" y="90000"/>
                                    </p:animScale>
                                    <p:animScale>
                                      <p:cBhvr>
                                        <p:cTn id="139" dur="166" decel="50000">
                                          <p:stCondLst>
                                            <p:cond delay="1668"/>
                                          </p:stCondLst>
                                        </p:cTn>
                                        <p:tgtEl>
                                          <p:spTgt spid="10"/>
                                        </p:tgtEl>
                                      </p:cBhvr>
                                      <p:to x="100000" y="100000"/>
                                    </p:animScale>
                                    <p:animScale>
                                      <p:cBhvr>
                                        <p:cTn id="140" dur="26">
                                          <p:stCondLst>
                                            <p:cond delay="1808"/>
                                          </p:stCondLst>
                                        </p:cTn>
                                        <p:tgtEl>
                                          <p:spTgt spid="10"/>
                                        </p:tgtEl>
                                      </p:cBhvr>
                                      <p:to x="100000" y="95000"/>
                                    </p:animScale>
                                    <p:animScale>
                                      <p:cBhvr>
                                        <p:cTn id="141" dur="166" decel="50000">
                                          <p:stCondLst>
                                            <p:cond delay="1834"/>
                                          </p:stCondLst>
                                        </p:cTn>
                                        <p:tgtEl>
                                          <p:spTgt spid="10"/>
                                        </p:tgtEl>
                                      </p:cBhvr>
                                      <p:to x="100000" y="100000"/>
                                    </p:animScale>
                                    <p:set>
                                      <p:cBhvr>
                                        <p:cTn id="142" dur="1" fill="hold">
                                          <p:stCondLst>
                                            <p:cond delay="19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DFA41-1492-B44D-96CD-896864D66178}"/>
              </a:ext>
            </a:extLst>
          </p:cNvPr>
          <p:cNvSpPr>
            <a:spLocks noGrp="1"/>
          </p:cNvSpPr>
          <p:nvPr>
            <p:ph type="title"/>
          </p:nvPr>
        </p:nvSpPr>
        <p:spPr/>
        <p:txBody>
          <a:bodyPr/>
          <a:lstStyle/>
          <a:p>
            <a:r>
              <a:rPr lang="en-US" dirty="0"/>
              <a:t>Rhabdomyosarcoma</a:t>
            </a:r>
          </a:p>
        </p:txBody>
      </p:sp>
      <p:sp>
        <p:nvSpPr>
          <p:cNvPr id="3" name="Content Placeholder 2">
            <a:extLst>
              <a:ext uri="{FF2B5EF4-FFF2-40B4-BE49-F238E27FC236}">
                <a16:creationId xmlns:a16="http://schemas.microsoft.com/office/drawing/2014/main" id="{4531672C-F6EE-8149-BDBF-7643068EDD7C}"/>
              </a:ext>
            </a:extLst>
          </p:cNvPr>
          <p:cNvSpPr>
            <a:spLocks noGrp="1"/>
          </p:cNvSpPr>
          <p:nvPr>
            <p:ph idx="1"/>
          </p:nvPr>
        </p:nvSpPr>
        <p:spPr/>
        <p:txBody>
          <a:bodyPr/>
          <a:lstStyle/>
          <a:p>
            <a:r>
              <a:rPr lang="en-US" dirty="0"/>
              <a:t>Majority thought to arise from mesenchymal tissue committed to skeletal muscle lineage, but can also occur elsewhere (e.g. bladder)</a:t>
            </a:r>
          </a:p>
          <a:p>
            <a:r>
              <a:rPr lang="en-US" dirty="0"/>
              <a:t>Approximately 3% of childhood/adolescent cancer </a:t>
            </a:r>
          </a:p>
          <a:p>
            <a:r>
              <a:rPr lang="en-US" dirty="0"/>
              <a:t>Histologic subtype includes:</a:t>
            </a:r>
          </a:p>
          <a:p>
            <a:pPr lvl="1"/>
            <a:r>
              <a:rPr lang="en-US" dirty="0"/>
              <a:t>Embryonal</a:t>
            </a:r>
          </a:p>
          <a:p>
            <a:pPr lvl="1"/>
            <a:r>
              <a:rPr lang="en-US" dirty="0"/>
              <a:t>Alveolar</a:t>
            </a:r>
          </a:p>
          <a:p>
            <a:pPr lvl="1"/>
            <a:r>
              <a:rPr lang="en-US" dirty="0"/>
              <a:t>Other (pleomorphic/anaplastic, mixed, spindle cell)</a:t>
            </a:r>
          </a:p>
        </p:txBody>
      </p:sp>
      <p:sp>
        <p:nvSpPr>
          <p:cNvPr id="4" name="Rectangle 3">
            <a:extLst>
              <a:ext uri="{FF2B5EF4-FFF2-40B4-BE49-F238E27FC236}">
                <a16:creationId xmlns:a16="http://schemas.microsoft.com/office/drawing/2014/main" id="{AE82B3BA-70D7-4B4E-9704-3105E96F8905}"/>
              </a:ext>
            </a:extLst>
          </p:cNvPr>
          <p:cNvSpPr/>
          <p:nvPr/>
        </p:nvSpPr>
        <p:spPr>
          <a:xfrm>
            <a:off x="2611315" y="2813538"/>
            <a:ext cx="369277" cy="3780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53B97DC3-A195-4140-B89E-09B29391479E}"/>
              </a:ext>
            </a:extLst>
          </p:cNvPr>
          <p:cNvSpPr/>
          <p:nvPr/>
        </p:nvSpPr>
        <p:spPr>
          <a:xfrm>
            <a:off x="1488831" y="3642946"/>
            <a:ext cx="1060938" cy="3780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AB4C023-F229-47CF-82B3-F6C4ED26171A}"/>
              </a:ext>
            </a:extLst>
          </p:cNvPr>
          <p:cNvSpPr/>
          <p:nvPr/>
        </p:nvSpPr>
        <p:spPr>
          <a:xfrm>
            <a:off x="1488831" y="4054083"/>
            <a:ext cx="1060938" cy="3780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3343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xit" presetSubtype="0" fill="hold" grpId="0" nodeType="clickEffect">
                                  <p:stCondLst>
                                    <p:cond delay="0"/>
                                  </p:stCondLst>
                                  <p:childTnLst>
                                    <p:animEffect transition="out" filter="wipe(down)">
                                      <p:cBhvr>
                                        <p:cTn id="6" dur="180" accel="50000">
                                          <p:stCondLst>
                                            <p:cond delay="1820"/>
                                          </p:stCondLst>
                                        </p:cTn>
                                        <p:tgtEl>
                                          <p:spTgt spid="4"/>
                                        </p:tgtEl>
                                      </p:cBhvr>
                                    </p:animEffect>
                                    <p:anim calcmode="lin" valueType="num">
                                      <p:cBhvr>
                                        <p:cTn id="7" dur="1822" tmFilter="0,0; 0.14,0.31; 0.43,0.73; 0.71,0.91; 1.0,1.0">
                                          <p:stCondLst>
                                            <p:cond delay="0"/>
                                          </p:stCondLst>
                                        </p:cTn>
                                        <p:tgtEl>
                                          <p:spTgt spid="4"/>
                                        </p:tgtEl>
                                        <p:attrNameLst>
                                          <p:attrName>ppt_x</p:attrName>
                                        </p:attrNameLst>
                                      </p:cBhvr>
                                      <p:tavLst>
                                        <p:tav tm="0">
                                          <p:val>
                                            <p:strVal val="ppt_x"/>
                                          </p:val>
                                        </p:tav>
                                        <p:tav tm="100000">
                                          <p:val>
                                            <p:strVal val="#ppt_x+0.25"/>
                                          </p:val>
                                        </p:tav>
                                      </p:tavLst>
                                    </p:anim>
                                    <p:anim calcmode="lin" valueType="num">
                                      <p:cBhvr>
                                        <p:cTn id="8" dur="178">
                                          <p:stCondLst>
                                            <p:cond delay="1822"/>
                                          </p:stCondLst>
                                        </p:cTn>
                                        <p:tgtEl>
                                          <p:spTgt spid="4"/>
                                        </p:tgtEl>
                                        <p:attrNameLst>
                                          <p:attrName>ppt_x</p:attrName>
                                        </p:attrNameLst>
                                      </p:cBhvr>
                                      <p:tavLst>
                                        <p:tav tm="0">
                                          <p:val>
                                            <p:strVal val="ppt_x"/>
                                          </p:val>
                                        </p:tav>
                                        <p:tav tm="100000">
                                          <p:val>
                                            <p:strVal val="ppt_x"/>
                                          </p:val>
                                        </p:tav>
                                      </p:tavLst>
                                    </p:anim>
                                    <p:anim calcmode="lin" valueType="num">
                                      <p:cBhvr>
                                        <p:cTn id="9" dur="664" tmFilter="0.0,0.0;0.25,0.07;0.50,0.2;0.75,0.467;1.0,1.0">
                                          <p:stCondLst>
                                            <p:cond delay="0"/>
                                          </p:stCondLst>
                                        </p:cTn>
                                        <p:tgtEl>
                                          <p:spTgt spid="4"/>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 dur="180" accel="50000">
                                          <p:stCondLst>
                                            <p:cond delay="1820"/>
                                          </p:stCondLst>
                                        </p:cTn>
                                        <p:tgtEl>
                                          <p:spTgt spid="4"/>
                                        </p:tgtEl>
                                        <p:attrNameLst>
                                          <p:attrName>ppt_y</p:attrName>
                                        </p:attrNameLst>
                                      </p:cBhvr>
                                      <p:tavLst>
                                        <p:tav tm="0">
                                          <p:val>
                                            <p:strVal val="ppt_y"/>
                                          </p:val>
                                        </p:tav>
                                        <p:tav tm="100000">
                                          <p:val>
                                            <p:strVal val="ppt_y+ppt_h"/>
                                          </p:val>
                                        </p:tav>
                                      </p:tavLst>
                                    </p:anim>
                                    <p:animScale>
                                      <p:cBhvr>
                                        <p:cTn id="14" dur="26">
                                          <p:stCondLst>
                                            <p:cond delay="620"/>
                                          </p:stCondLst>
                                        </p:cTn>
                                        <p:tgtEl>
                                          <p:spTgt spid="4"/>
                                        </p:tgtEl>
                                      </p:cBhvr>
                                      <p:to x="100000" y="60000"/>
                                    </p:animScale>
                                    <p:animScale>
                                      <p:cBhvr>
                                        <p:cTn id="15" dur="166" decel="50000">
                                          <p:stCondLst>
                                            <p:cond delay="646"/>
                                          </p:stCondLst>
                                        </p:cTn>
                                        <p:tgtEl>
                                          <p:spTgt spid="4"/>
                                        </p:tgtEl>
                                      </p:cBhvr>
                                      <p:to x="100000" y="100000"/>
                                    </p:animScale>
                                    <p:animScale>
                                      <p:cBhvr>
                                        <p:cTn id="16" dur="26">
                                          <p:stCondLst>
                                            <p:cond delay="1312"/>
                                          </p:stCondLst>
                                        </p:cTn>
                                        <p:tgtEl>
                                          <p:spTgt spid="4"/>
                                        </p:tgtEl>
                                      </p:cBhvr>
                                      <p:to x="100000" y="80000"/>
                                    </p:animScale>
                                    <p:animScale>
                                      <p:cBhvr>
                                        <p:cTn id="17" dur="166" decel="50000">
                                          <p:stCondLst>
                                            <p:cond delay="1338"/>
                                          </p:stCondLst>
                                        </p:cTn>
                                        <p:tgtEl>
                                          <p:spTgt spid="4"/>
                                        </p:tgtEl>
                                      </p:cBhvr>
                                      <p:to x="100000" y="100000"/>
                                    </p:animScale>
                                    <p:animScale>
                                      <p:cBhvr>
                                        <p:cTn id="18" dur="26">
                                          <p:stCondLst>
                                            <p:cond delay="1642"/>
                                          </p:stCondLst>
                                        </p:cTn>
                                        <p:tgtEl>
                                          <p:spTgt spid="4"/>
                                        </p:tgtEl>
                                      </p:cBhvr>
                                      <p:to x="100000" y="90000"/>
                                    </p:animScale>
                                    <p:animScale>
                                      <p:cBhvr>
                                        <p:cTn id="19" dur="166" decel="50000">
                                          <p:stCondLst>
                                            <p:cond delay="1668"/>
                                          </p:stCondLst>
                                        </p:cTn>
                                        <p:tgtEl>
                                          <p:spTgt spid="4"/>
                                        </p:tgtEl>
                                      </p:cBhvr>
                                      <p:to x="100000" y="100000"/>
                                    </p:animScale>
                                    <p:animScale>
                                      <p:cBhvr>
                                        <p:cTn id="20" dur="26">
                                          <p:stCondLst>
                                            <p:cond delay="1808"/>
                                          </p:stCondLst>
                                        </p:cTn>
                                        <p:tgtEl>
                                          <p:spTgt spid="4"/>
                                        </p:tgtEl>
                                      </p:cBhvr>
                                      <p:to x="100000" y="95000"/>
                                    </p:animScale>
                                    <p:animScale>
                                      <p:cBhvr>
                                        <p:cTn id="21" dur="166" decel="50000">
                                          <p:stCondLst>
                                            <p:cond delay="1834"/>
                                          </p:stCondLst>
                                        </p:cTn>
                                        <p:tgtEl>
                                          <p:spTgt spid="4"/>
                                        </p:tgtEl>
                                      </p:cBhvr>
                                      <p:to x="100000" y="100000"/>
                                    </p:animScale>
                                    <p:set>
                                      <p:cBhvr>
                                        <p:cTn id="22" dur="1" fill="hold">
                                          <p:stCondLst>
                                            <p:cond delay="1999"/>
                                          </p:stCondLst>
                                        </p:cTn>
                                        <p:tgtEl>
                                          <p:spTgt spid="4"/>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6" presetClass="exit" presetSubtype="0" fill="hold" grpId="0" nodeType="clickEffect">
                                  <p:stCondLst>
                                    <p:cond delay="0"/>
                                  </p:stCondLst>
                                  <p:childTnLst>
                                    <p:animEffect transition="out" filter="wipe(down)">
                                      <p:cBhvr>
                                        <p:cTn id="26" dur="180" accel="50000">
                                          <p:stCondLst>
                                            <p:cond delay="1820"/>
                                          </p:stCondLst>
                                        </p:cTn>
                                        <p:tgtEl>
                                          <p:spTgt spid="5"/>
                                        </p:tgtEl>
                                      </p:cBhvr>
                                    </p:animEffect>
                                    <p:anim calcmode="lin" valueType="num">
                                      <p:cBhvr>
                                        <p:cTn id="27" dur="1822" tmFilter="0,0; 0.14,0.31; 0.43,0.73; 0.71,0.91; 1.0,1.0">
                                          <p:stCondLst>
                                            <p:cond delay="0"/>
                                          </p:stCondLst>
                                        </p:cTn>
                                        <p:tgtEl>
                                          <p:spTgt spid="5"/>
                                        </p:tgtEl>
                                        <p:attrNameLst>
                                          <p:attrName>ppt_x</p:attrName>
                                        </p:attrNameLst>
                                      </p:cBhvr>
                                      <p:tavLst>
                                        <p:tav tm="0">
                                          <p:val>
                                            <p:strVal val="ppt_x"/>
                                          </p:val>
                                        </p:tav>
                                        <p:tav tm="100000">
                                          <p:val>
                                            <p:strVal val="#ppt_x+0.25"/>
                                          </p:val>
                                        </p:tav>
                                      </p:tavLst>
                                    </p:anim>
                                    <p:anim calcmode="lin" valueType="num">
                                      <p:cBhvr>
                                        <p:cTn id="28" dur="178">
                                          <p:stCondLst>
                                            <p:cond delay="1822"/>
                                          </p:stCondLst>
                                        </p:cTn>
                                        <p:tgtEl>
                                          <p:spTgt spid="5"/>
                                        </p:tgtEl>
                                        <p:attrNameLst>
                                          <p:attrName>ppt_x</p:attrName>
                                        </p:attrNameLst>
                                      </p:cBhvr>
                                      <p:tavLst>
                                        <p:tav tm="0">
                                          <p:val>
                                            <p:strVal val="ppt_x"/>
                                          </p:val>
                                        </p:tav>
                                        <p:tav tm="100000">
                                          <p:val>
                                            <p:strVal val="ppt_x"/>
                                          </p:val>
                                        </p:tav>
                                      </p:tavLst>
                                    </p:anim>
                                    <p:anim calcmode="lin" valueType="num">
                                      <p:cBhvr>
                                        <p:cTn id="29" dur="664" tmFilter="0.0,0.0;0.25,0.07;0.50,0.2;0.75,0.467;1.0,1.0">
                                          <p:stCondLst>
                                            <p:cond delay="0"/>
                                          </p:stCondLst>
                                        </p:cTn>
                                        <p:tgtEl>
                                          <p:spTgt spid="5"/>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30" dur="664" tmFilter="0, 0; 0.125,0.2665; 0.25,0.4; 0.375,0.465; 0.5,0.5;  0.625,0.535; 0.75,0.6; 0.875,0.7335; 1,1">
                                          <p:stCondLst>
                                            <p:cond delay="664"/>
                                          </p:stCondLst>
                                        </p:cTn>
                                        <p:tgtEl>
                                          <p:spTgt spid="5"/>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31" dur="332" tmFilter="0, 0; 0.125,0.2665; 0.25,0.4; 0.375,0.465; 0.5,0.5;  0.625,0.535; 0.75,0.6; 0.875,0.7335; 1,1">
                                          <p:stCondLst>
                                            <p:cond delay="1324"/>
                                          </p:stCondLst>
                                        </p:cTn>
                                        <p:tgtEl>
                                          <p:spTgt spid="5"/>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32" dur="164" tmFilter="0, 0; 0.125,0.2665; 0.25,0.4; 0.375,0.465; 0.5,0.5;  0.625,0.535; 0.75,0.6; 0.875,0.7335; 1,1">
                                          <p:stCondLst>
                                            <p:cond delay="1656"/>
                                          </p:stCondLst>
                                        </p:cTn>
                                        <p:tgtEl>
                                          <p:spTgt spid="5"/>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33" dur="180" accel="50000">
                                          <p:stCondLst>
                                            <p:cond delay="1820"/>
                                          </p:stCondLst>
                                        </p:cTn>
                                        <p:tgtEl>
                                          <p:spTgt spid="5"/>
                                        </p:tgtEl>
                                        <p:attrNameLst>
                                          <p:attrName>ppt_y</p:attrName>
                                        </p:attrNameLst>
                                      </p:cBhvr>
                                      <p:tavLst>
                                        <p:tav tm="0">
                                          <p:val>
                                            <p:strVal val="ppt_y"/>
                                          </p:val>
                                        </p:tav>
                                        <p:tav tm="100000">
                                          <p:val>
                                            <p:strVal val="ppt_y+ppt_h"/>
                                          </p:val>
                                        </p:tav>
                                      </p:tavLst>
                                    </p:anim>
                                    <p:animScale>
                                      <p:cBhvr>
                                        <p:cTn id="34" dur="26">
                                          <p:stCondLst>
                                            <p:cond delay="620"/>
                                          </p:stCondLst>
                                        </p:cTn>
                                        <p:tgtEl>
                                          <p:spTgt spid="5"/>
                                        </p:tgtEl>
                                      </p:cBhvr>
                                      <p:to x="100000" y="60000"/>
                                    </p:animScale>
                                    <p:animScale>
                                      <p:cBhvr>
                                        <p:cTn id="35" dur="166" decel="50000">
                                          <p:stCondLst>
                                            <p:cond delay="646"/>
                                          </p:stCondLst>
                                        </p:cTn>
                                        <p:tgtEl>
                                          <p:spTgt spid="5"/>
                                        </p:tgtEl>
                                      </p:cBhvr>
                                      <p:to x="100000" y="100000"/>
                                    </p:animScale>
                                    <p:animScale>
                                      <p:cBhvr>
                                        <p:cTn id="36" dur="26">
                                          <p:stCondLst>
                                            <p:cond delay="1312"/>
                                          </p:stCondLst>
                                        </p:cTn>
                                        <p:tgtEl>
                                          <p:spTgt spid="5"/>
                                        </p:tgtEl>
                                      </p:cBhvr>
                                      <p:to x="100000" y="80000"/>
                                    </p:animScale>
                                    <p:animScale>
                                      <p:cBhvr>
                                        <p:cTn id="37" dur="166" decel="50000">
                                          <p:stCondLst>
                                            <p:cond delay="1338"/>
                                          </p:stCondLst>
                                        </p:cTn>
                                        <p:tgtEl>
                                          <p:spTgt spid="5"/>
                                        </p:tgtEl>
                                      </p:cBhvr>
                                      <p:to x="100000" y="100000"/>
                                    </p:animScale>
                                    <p:animScale>
                                      <p:cBhvr>
                                        <p:cTn id="38" dur="26">
                                          <p:stCondLst>
                                            <p:cond delay="1642"/>
                                          </p:stCondLst>
                                        </p:cTn>
                                        <p:tgtEl>
                                          <p:spTgt spid="5"/>
                                        </p:tgtEl>
                                      </p:cBhvr>
                                      <p:to x="100000" y="90000"/>
                                    </p:animScale>
                                    <p:animScale>
                                      <p:cBhvr>
                                        <p:cTn id="39" dur="166" decel="50000">
                                          <p:stCondLst>
                                            <p:cond delay="1668"/>
                                          </p:stCondLst>
                                        </p:cTn>
                                        <p:tgtEl>
                                          <p:spTgt spid="5"/>
                                        </p:tgtEl>
                                      </p:cBhvr>
                                      <p:to x="100000" y="100000"/>
                                    </p:animScale>
                                    <p:animScale>
                                      <p:cBhvr>
                                        <p:cTn id="40" dur="26">
                                          <p:stCondLst>
                                            <p:cond delay="1808"/>
                                          </p:stCondLst>
                                        </p:cTn>
                                        <p:tgtEl>
                                          <p:spTgt spid="5"/>
                                        </p:tgtEl>
                                      </p:cBhvr>
                                      <p:to x="100000" y="95000"/>
                                    </p:animScale>
                                    <p:animScale>
                                      <p:cBhvr>
                                        <p:cTn id="41" dur="166" decel="50000">
                                          <p:stCondLst>
                                            <p:cond delay="1834"/>
                                          </p:stCondLst>
                                        </p:cTn>
                                        <p:tgtEl>
                                          <p:spTgt spid="5"/>
                                        </p:tgtEl>
                                      </p:cBhvr>
                                      <p:to x="100000" y="100000"/>
                                    </p:animScale>
                                    <p:set>
                                      <p:cBhvr>
                                        <p:cTn id="42" dur="1" fill="hold">
                                          <p:stCondLst>
                                            <p:cond delay="1999"/>
                                          </p:stCondLst>
                                        </p:cTn>
                                        <p:tgtEl>
                                          <p:spTgt spid="5"/>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6" presetClass="exit" presetSubtype="0" fill="hold" grpId="0" nodeType="clickEffect">
                                  <p:stCondLst>
                                    <p:cond delay="0"/>
                                  </p:stCondLst>
                                  <p:childTnLst>
                                    <p:animEffect transition="out" filter="wipe(down)">
                                      <p:cBhvr>
                                        <p:cTn id="46" dur="180" accel="50000">
                                          <p:stCondLst>
                                            <p:cond delay="1820"/>
                                          </p:stCondLst>
                                        </p:cTn>
                                        <p:tgtEl>
                                          <p:spTgt spid="6"/>
                                        </p:tgtEl>
                                      </p:cBhvr>
                                    </p:animEffect>
                                    <p:anim calcmode="lin" valueType="num">
                                      <p:cBhvr>
                                        <p:cTn id="47" dur="1822" tmFilter="0,0; 0.14,0.31; 0.43,0.73; 0.71,0.91; 1.0,1.0">
                                          <p:stCondLst>
                                            <p:cond delay="0"/>
                                          </p:stCondLst>
                                        </p:cTn>
                                        <p:tgtEl>
                                          <p:spTgt spid="6"/>
                                        </p:tgtEl>
                                        <p:attrNameLst>
                                          <p:attrName>ppt_x</p:attrName>
                                        </p:attrNameLst>
                                      </p:cBhvr>
                                      <p:tavLst>
                                        <p:tav tm="0">
                                          <p:val>
                                            <p:strVal val="ppt_x"/>
                                          </p:val>
                                        </p:tav>
                                        <p:tav tm="100000">
                                          <p:val>
                                            <p:strVal val="#ppt_x+0.25"/>
                                          </p:val>
                                        </p:tav>
                                      </p:tavLst>
                                    </p:anim>
                                    <p:anim calcmode="lin" valueType="num">
                                      <p:cBhvr>
                                        <p:cTn id="48" dur="178">
                                          <p:stCondLst>
                                            <p:cond delay="1822"/>
                                          </p:stCondLst>
                                        </p:cTn>
                                        <p:tgtEl>
                                          <p:spTgt spid="6"/>
                                        </p:tgtEl>
                                        <p:attrNameLst>
                                          <p:attrName>ppt_x</p:attrName>
                                        </p:attrNameLst>
                                      </p:cBhvr>
                                      <p:tavLst>
                                        <p:tav tm="0">
                                          <p:val>
                                            <p:strVal val="ppt_x"/>
                                          </p:val>
                                        </p:tav>
                                        <p:tav tm="100000">
                                          <p:val>
                                            <p:strVal val="ppt_x"/>
                                          </p:val>
                                        </p:tav>
                                      </p:tavLst>
                                    </p:anim>
                                    <p:anim calcmode="lin" valueType="num">
                                      <p:cBhvr>
                                        <p:cTn id="49" dur="664" tmFilter="0.0,0.0;0.25,0.07;0.50,0.2;0.75,0.467;1.0,1.0">
                                          <p:stCondLst>
                                            <p:cond delay="0"/>
                                          </p:stCondLst>
                                        </p:cTn>
                                        <p:tgtEl>
                                          <p:spTgt spid="6"/>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50" dur="664" tmFilter="0, 0; 0.125,0.2665; 0.25,0.4; 0.375,0.465; 0.5,0.5;  0.625,0.535; 0.75,0.6; 0.875,0.7335; 1,1">
                                          <p:stCondLst>
                                            <p:cond delay="664"/>
                                          </p:stCondLst>
                                        </p:cTn>
                                        <p:tgtEl>
                                          <p:spTgt spid="6"/>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51" dur="332" tmFilter="0, 0; 0.125,0.2665; 0.25,0.4; 0.375,0.465; 0.5,0.5;  0.625,0.535; 0.75,0.6; 0.875,0.7335; 1,1">
                                          <p:stCondLst>
                                            <p:cond delay="1324"/>
                                          </p:stCondLst>
                                        </p:cTn>
                                        <p:tgtEl>
                                          <p:spTgt spid="6"/>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52" dur="164" tmFilter="0, 0; 0.125,0.2665; 0.25,0.4; 0.375,0.465; 0.5,0.5;  0.625,0.535; 0.75,0.6; 0.875,0.7335; 1,1">
                                          <p:stCondLst>
                                            <p:cond delay="1656"/>
                                          </p:stCondLst>
                                        </p:cTn>
                                        <p:tgtEl>
                                          <p:spTgt spid="6"/>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53" dur="180" accel="50000">
                                          <p:stCondLst>
                                            <p:cond delay="1820"/>
                                          </p:stCondLst>
                                        </p:cTn>
                                        <p:tgtEl>
                                          <p:spTgt spid="6"/>
                                        </p:tgtEl>
                                        <p:attrNameLst>
                                          <p:attrName>ppt_y</p:attrName>
                                        </p:attrNameLst>
                                      </p:cBhvr>
                                      <p:tavLst>
                                        <p:tav tm="0">
                                          <p:val>
                                            <p:strVal val="ppt_y"/>
                                          </p:val>
                                        </p:tav>
                                        <p:tav tm="100000">
                                          <p:val>
                                            <p:strVal val="ppt_y+ppt_h"/>
                                          </p:val>
                                        </p:tav>
                                      </p:tavLst>
                                    </p:anim>
                                    <p:animScale>
                                      <p:cBhvr>
                                        <p:cTn id="54" dur="26">
                                          <p:stCondLst>
                                            <p:cond delay="620"/>
                                          </p:stCondLst>
                                        </p:cTn>
                                        <p:tgtEl>
                                          <p:spTgt spid="6"/>
                                        </p:tgtEl>
                                      </p:cBhvr>
                                      <p:to x="100000" y="60000"/>
                                    </p:animScale>
                                    <p:animScale>
                                      <p:cBhvr>
                                        <p:cTn id="55" dur="166" decel="50000">
                                          <p:stCondLst>
                                            <p:cond delay="646"/>
                                          </p:stCondLst>
                                        </p:cTn>
                                        <p:tgtEl>
                                          <p:spTgt spid="6"/>
                                        </p:tgtEl>
                                      </p:cBhvr>
                                      <p:to x="100000" y="100000"/>
                                    </p:animScale>
                                    <p:animScale>
                                      <p:cBhvr>
                                        <p:cTn id="56" dur="26">
                                          <p:stCondLst>
                                            <p:cond delay="1312"/>
                                          </p:stCondLst>
                                        </p:cTn>
                                        <p:tgtEl>
                                          <p:spTgt spid="6"/>
                                        </p:tgtEl>
                                      </p:cBhvr>
                                      <p:to x="100000" y="80000"/>
                                    </p:animScale>
                                    <p:animScale>
                                      <p:cBhvr>
                                        <p:cTn id="57" dur="166" decel="50000">
                                          <p:stCondLst>
                                            <p:cond delay="1338"/>
                                          </p:stCondLst>
                                        </p:cTn>
                                        <p:tgtEl>
                                          <p:spTgt spid="6"/>
                                        </p:tgtEl>
                                      </p:cBhvr>
                                      <p:to x="100000" y="100000"/>
                                    </p:animScale>
                                    <p:animScale>
                                      <p:cBhvr>
                                        <p:cTn id="58" dur="26">
                                          <p:stCondLst>
                                            <p:cond delay="1642"/>
                                          </p:stCondLst>
                                        </p:cTn>
                                        <p:tgtEl>
                                          <p:spTgt spid="6"/>
                                        </p:tgtEl>
                                      </p:cBhvr>
                                      <p:to x="100000" y="90000"/>
                                    </p:animScale>
                                    <p:animScale>
                                      <p:cBhvr>
                                        <p:cTn id="59" dur="166" decel="50000">
                                          <p:stCondLst>
                                            <p:cond delay="1668"/>
                                          </p:stCondLst>
                                        </p:cTn>
                                        <p:tgtEl>
                                          <p:spTgt spid="6"/>
                                        </p:tgtEl>
                                      </p:cBhvr>
                                      <p:to x="100000" y="100000"/>
                                    </p:animScale>
                                    <p:animScale>
                                      <p:cBhvr>
                                        <p:cTn id="60" dur="26">
                                          <p:stCondLst>
                                            <p:cond delay="1808"/>
                                          </p:stCondLst>
                                        </p:cTn>
                                        <p:tgtEl>
                                          <p:spTgt spid="6"/>
                                        </p:tgtEl>
                                      </p:cBhvr>
                                      <p:to x="100000" y="95000"/>
                                    </p:animScale>
                                    <p:animScale>
                                      <p:cBhvr>
                                        <p:cTn id="61" dur="166" decel="50000">
                                          <p:stCondLst>
                                            <p:cond delay="1834"/>
                                          </p:stCondLst>
                                        </p:cTn>
                                        <p:tgtEl>
                                          <p:spTgt spid="6"/>
                                        </p:tgtEl>
                                      </p:cBhvr>
                                      <p:to x="100000" y="100000"/>
                                    </p:animScale>
                                    <p:set>
                                      <p:cBhvr>
                                        <p:cTn id="62" dur="1" fill="hold">
                                          <p:stCondLst>
                                            <p:cond delay="1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D1B54-A5B0-CD4F-9BA0-7130610800C8}"/>
              </a:ext>
            </a:extLst>
          </p:cNvPr>
          <p:cNvSpPr>
            <a:spLocks noGrp="1"/>
          </p:cNvSpPr>
          <p:nvPr>
            <p:ph type="title"/>
          </p:nvPr>
        </p:nvSpPr>
        <p:spPr/>
        <p:txBody>
          <a:bodyPr/>
          <a:lstStyle/>
          <a:p>
            <a:r>
              <a:rPr lang="en-US" dirty="0"/>
              <a:t>Rhabdomyosarcoma</a:t>
            </a:r>
          </a:p>
        </p:txBody>
      </p:sp>
      <p:sp>
        <p:nvSpPr>
          <p:cNvPr id="3" name="Content Placeholder 2">
            <a:extLst>
              <a:ext uri="{FF2B5EF4-FFF2-40B4-BE49-F238E27FC236}">
                <a16:creationId xmlns:a16="http://schemas.microsoft.com/office/drawing/2014/main" id="{4111A7AD-A5FE-6E45-9208-6EC4A38E39BF}"/>
              </a:ext>
            </a:extLst>
          </p:cNvPr>
          <p:cNvSpPr>
            <a:spLocks noGrp="1"/>
          </p:cNvSpPr>
          <p:nvPr>
            <p:ph idx="1"/>
          </p:nvPr>
        </p:nvSpPr>
        <p:spPr/>
        <p:txBody>
          <a:bodyPr>
            <a:normAutofit/>
          </a:bodyPr>
          <a:lstStyle/>
          <a:p>
            <a:r>
              <a:rPr lang="en-US" sz="2400" dirty="0"/>
              <a:t>Can be associated with genetic, cancer predisposition syndromes</a:t>
            </a:r>
          </a:p>
          <a:p>
            <a:pPr lvl="1"/>
            <a:r>
              <a:rPr lang="en-US" sz="2000" dirty="0"/>
              <a:t>Neurofibromatosis, Li Fraumeni, Beckwith-Wiedemann, Costello syndrome</a:t>
            </a:r>
          </a:p>
          <a:p>
            <a:r>
              <a:rPr lang="en-US" sz="2400" dirty="0"/>
              <a:t>Parental marijuana and cocaine use also associated with 3-5 fold increase in risk</a:t>
            </a:r>
          </a:p>
        </p:txBody>
      </p:sp>
    </p:spTree>
    <p:extLst>
      <p:ext uri="{BB962C8B-B14F-4D97-AF65-F5344CB8AC3E}">
        <p14:creationId xmlns:p14="http://schemas.microsoft.com/office/powerpoint/2010/main" val="2907464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15572-B5E5-1E4E-8097-FCCBEC3EC4AD}"/>
              </a:ext>
            </a:extLst>
          </p:cNvPr>
          <p:cNvSpPr>
            <a:spLocks noGrp="1"/>
          </p:cNvSpPr>
          <p:nvPr>
            <p:ph type="title"/>
          </p:nvPr>
        </p:nvSpPr>
        <p:spPr/>
        <p:txBody>
          <a:bodyPr/>
          <a:lstStyle/>
          <a:p>
            <a:r>
              <a:rPr lang="en-US" dirty="0"/>
              <a:t>Rhabdomyosarcoma (RMS) – Molecular biology</a:t>
            </a:r>
          </a:p>
        </p:txBody>
      </p:sp>
      <p:sp>
        <p:nvSpPr>
          <p:cNvPr id="3" name="Content Placeholder 2">
            <a:extLst>
              <a:ext uri="{FF2B5EF4-FFF2-40B4-BE49-F238E27FC236}">
                <a16:creationId xmlns:a16="http://schemas.microsoft.com/office/drawing/2014/main" id="{F007D9A7-2128-8542-8EC4-A6D6AAA3FC45}"/>
              </a:ext>
            </a:extLst>
          </p:cNvPr>
          <p:cNvSpPr>
            <a:spLocks noGrp="1"/>
          </p:cNvSpPr>
          <p:nvPr>
            <p:ph idx="1"/>
          </p:nvPr>
        </p:nvSpPr>
        <p:spPr/>
        <p:txBody>
          <a:bodyPr/>
          <a:lstStyle/>
          <a:p>
            <a:pPr marL="0" indent="0">
              <a:buNone/>
            </a:pPr>
            <a:endParaRPr lang="en-US" dirty="0"/>
          </a:p>
          <a:p>
            <a:r>
              <a:rPr lang="en-US" dirty="0"/>
              <a:t>PAX-FOX01 fusions are characteristic of alveolar RMS</a:t>
            </a:r>
          </a:p>
          <a:p>
            <a:pPr lvl="1"/>
            <a:r>
              <a:rPr lang="en-US" dirty="0"/>
              <a:t>20% of alveolar RMS are fusion negative</a:t>
            </a:r>
          </a:p>
          <a:p>
            <a:pPr marL="0" indent="0">
              <a:buNone/>
            </a:pPr>
            <a:endParaRPr lang="en-US" dirty="0"/>
          </a:p>
          <a:p>
            <a:r>
              <a:rPr lang="en-US" dirty="0"/>
              <a:t>PAX-FOX01 fusion negative is characteristic of embryonal RMS </a:t>
            </a:r>
          </a:p>
          <a:p>
            <a:pPr lvl="1"/>
            <a:r>
              <a:rPr lang="en-US" dirty="0"/>
              <a:t>Known to have LOH at 11p15 locus</a:t>
            </a:r>
          </a:p>
          <a:p>
            <a:pPr marL="457200" lvl="1" indent="0">
              <a:buNone/>
            </a:pPr>
            <a:endParaRPr lang="en-US" dirty="0"/>
          </a:p>
          <a:p>
            <a:r>
              <a:rPr lang="en-US" dirty="0"/>
              <a:t>Dysregulated developmental pathways play a role in RMS tumorigenesis</a:t>
            </a:r>
          </a:p>
          <a:p>
            <a:pPr lvl="1"/>
            <a:r>
              <a:rPr lang="en-US" dirty="0"/>
              <a:t>Sonic hedgehog, </a:t>
            </a:r>
            <a:r>
              <a:rPr lang="en-US" dirty="0" err="1"/>
              <a:t>Wnt</a:t>
            </a:r>
            <a:r>
              <a:rPr lang="en-US" dirty="0"/>
              <a:t>, Notch, Hippo</a:t>
            </a:r>
          </a:p>
        </p:txBody>
      </p:sp>
      <p:sp>
        <p:nvSpPr>
          <p:cNvPr id="4" name="Rectangle 3">
            <a:extLst>
              <a:ext uri="{FF2B5EF4-FFF2-40B4-BE49-F238E27FC236}">
                <a16:creationId xmlns:a16="http://schemas.microsoft.com/office/drawing/2014/main" id="{23FBE27D-1A76-4F1A-B1A9-7DAF25B259D0}"/>
              </a:ext>
            </a:extLst>
          </p:cNvPr>
          <p:cNvSpPr/>
          <p:nvPr/>
        </p:nvSpPr>
        <p:spPr>
          <a:xfrm>
            <a:off x="1090245" y="2532185"/>
            <a:ext cx="1125417" cy="3780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0722C441-251E-4984-8A5B-C08283AF8136}"/>
              </a:ext>
            </a:extLst>
          </p:cNvPr>
          <p:cNvSpPr/>
          <p:nvPr/>
        </p:nvSpPr>
        <p:spPr>
          <a:xfrm>
            <a:off x="1090244" y="3722905"/>
            <a:ext cx="1125417" cy="3780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3350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xit" presetSubtype="0" fill="hold" grpId="0" nodeType="clickEffect">
                                  <p:stCondLst>
                                    <p:cond delay="0"/>
                                  </p:stCondLst>
                                  <p:childTnLst>
                                    <p:animEffect transition="out" filter="wipe(down)">
                                      <p:cBhvr>
                                        <p:cTn id="6" dur="180" accel="50000">
                                          <p:stCondLst>
                                            <p:cond delay="1820"/>
                                          </p:stCondLst>
                                        </p:cTn>
                                        <p:tgtEl>
                                          <p:spTgt spid="4"/>
                                        </p:tgtEl>
                                      </p:cBhvr>
                                    </p:animEffect>
                                    <p:anim calcmode="lin" valueType="num">
                                      <p:cBhvr>
                                        <p:cTn id="7" dur="1822" tmFilter="0,0; 0.14,0.31; 0.43,0.73; 0.71,0.91; 1.0,1.0">
                                          <p:stCondLst>
                                            <p:cond delay="0"/>
                                          </p:stCondLst>
                                        </p:cTn>
                                        <p:tgtEl>
                                          <p:spTgt spid="4"/>
                                        </p:tgtEl>
                                        <p:attrNameLst>
                                          <p:attrName>ppt_x</p:attrName>
                                        </p:attrNameLst>
                                      </p:cBhvr>
                                      <p:tavLst>
                                        <p:tav tm="0">
                                          <p:val>
                                            <p:strVal val="ppt_x"/>
                                          </p:val>
                                        </p:tav>
                                        <p:tav tm="100000">
                                          <p:val>
                                            <p:strVal val="#ppt_x+0.25"/>
                                          </p:val>
                                        </p:tav>
                                      </p:tavLst>
                                    </p:anim>
                                    <p:anim calcmode="lin" valueType="num">
                                      <p:cBhvr>
                                        <p:cTn id="8" dur="178">
                                          <p:stCondLst>
                                            <p:cond delay="1822"/>
                                          </p:stCondLst>
                                        </p:cTn>
                                        <p:tgtEl>
                                          <p:spTgt spid="4"/>
                                        </p:tgtEl>
                                        <p:attrNameLst>
                                          <p:attrName>ppt_x</p:attrName>
                                        </p:attrNameLst>
                                      </p:cBhvr>
                                      <p:tavLst>
                                        <p:tav tm="0">
                                          <p:val>
                                            <p:strVal val="ppt_x"/>
                                          </p:val>
                                        </p:tav>
                                        <p:tav tm="100000">
                                          <p:val>
                                            <p:strVal val="ppt_x"/>
                                          </p:val>
                                        </p:tav>
                                      </p:tavLst>
                                    </p:anim>
                                    <p:anim calcmode="lin" valueType="num">
                                      <p:cBhvr>
                                        <p:cTn id="9" dur="664" tmFilter="0.0,0.0;0.25,0.07;0.50,0.2;0.75,0.467;1.0,1.0">
                                          <p:stCondLst>
                                            <p:cond delay="0"/>
                                          </p:stCondLst>
                                        </p:cTn>
                                        <p:tgtEl>
                                          <p:spTgt spid="4"/>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 dur="180" accel="50000">
                                          <p:stCondLst>
                                            <p:cond delay="1820"/>
                                          </p:stCondLst>
                                        </p:cTn>
                                        <p:tgtEl>
                                          <p:spTgt spid="4"/>
                                        </p:tgtEl>
                                        <p:attrNameLst>
                                          <p:attrName>ppt_y</p:attrName>
                                        </p:attrNameLst>
                                      </p:cBhvr>
                                      <p:tavLst>
                                        <p:tav tm="0">
                                          <p:val>
                                            <p:strVal val="ppt_y"/>
                                          </p:val>
                                        </p:tav>
                                        <p:tav tm="100000">
                                          <p:val>
                                            <p:strVal val="ppt_y+ppt_h"/>
                                          </p:val>
                                        </p:tav>
                                      </p:tavLst>
                                    </p:anim>
                                    <p:animScale>
                                      <p:cBhvr>
                                        <p:cTn id="14" dur="26">
                                          <p:stCondLst>
                                            <p:cond delay="620"/>
                                          </p:stCondLst>
                                        </p:cTn>
                                        <p:tgtEl>
                                          <p:spTgt spid="4"/>
                                        </p:tgtEl>
                                      </p:cBhvr>
                                      <p:to x="100000" y="60000"/>
                                    </p:animScale>
                                    <p:animScale>
                                      <p:cBhvr>
                                        <p:cTn id="15" dur="166" decel="50000">
                                          <p:stCondLst>
                                            <p:cond delay="646"/>
                                          </p:stCondLst>
                                        </p:cTn>
                                        <p:tgtEl>
                                          <p:spTgt spid="4"/>
                                        </p:tgtEl>
                                      </p:cBhvr>
                                      <p:to x="100000" y="100000"/>
                                    </p:animScale>
                                    <p:animScale>
                                      <p:cBhvr>
                                        <p:cTn id="16" dur="26">
                                          <p:stCondLst>
                                            <p:cond delay="1312"/>
                                          </p:stCondLst>
                                        </p:cTn>
                                        <p:tgtEl>
                                          <p:spTgt spid="4"/>
                                        </p:tgtEl>
                                      </p:cBhvr>
                                      <p:to x="100000" y="80000"/>
                                    </p:animScale>
                                    <p:animScale>
                                      <p:cBhvr>
                                        <p:cTn id="17" dur="166" decel="50000">
                                          <p:stCondLst>
                                            <p:cond delay="1338"/>
                                          </p:stCondLst>
                                        </p:cTn>
                                        <p:tgtEl>
                                          <p:spTgt spid="4"/>
                                        </p:tgtEl>
                                      </p:cBhvr>
                                      <p:to x="100000" y="100000"/>
                                    </p:animScale>
                                    <p:animScale>
                                      <p:cBhvr>
                                        <p:cTn id="18" dur="26">
                                          <p:stCondLst>
                                            <p:cond delay="1642"/>
                                          </p:stCondLst>
                                        </p:cTn>
                                        <p:tgtEl>
                                          <p:spTgt spid="4"/>
                                        </p:tgtEl>
                                      </p:cBhvr>
                                      <p:to x="100000" y="90000"/>
                                    </p:animScale>
                                    <p:animScale>
                                      <p:cBhvr>
                                        <p:cTn id="19" dur="166" decel="50000">
                                          <p:stCondLst>
                                            <p:cond delay="1668"/>
                                          </p:stCondLst>
                                        </p:cTn>
                                        <p:tgtEl>
                                          <p:spTgt spid="4"/>
                                        </p:tgtEl>
                                      </p:cBhvr>
                                      <p:to x="100000" y="100000"/>
                                    </p:animScale>
                                    <p:animScale>
                                      <p:cBhvr>
                                        <p:cTn id="20" dur="26">
                                          <p:stCondLst>
                                            <p:cond delay="1808"/>
                                          </p:stCondLst>
                                        </p:cTn>
                                        <p:tgtEl>
                                          <p:spTgt spid="4"/>
                                        </p:tgtEl>
                                      </p:cBhvr>
                                      <p:to x="100000" y="95000"/>
                                    </p:animScale>
                                    <p:animScale>
                                      <p:cBhvr>
                                        <p:cTn id="21" dur="166" decel="50000">
                                          <p:stCondLst>
                                            <p:cond delay="1834"/>
                                          </p:stCondLst>
                                        </p:cTn>
                                        <p:tgtEl>
                                          <p:spTgt spid="4"/>
                                        </p:tgtEl>
                                      </p:cBhvr>
                                      <p:to x="100000" y="100000"/>
                                    </p:animScale>
                                    <p:set>
                                      <p:cBhvr>
                                        <p:cTn id="22" dur="1" fill="hold">
                                          <p:stCondLst>
                                            <p:cond delay="1999"/>
                                          </p:stCondLst>
                                        </p:cTn>
                                        <p:tgtEl>
                                          <p:spTgt spid="4"/>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6" presetClass="exit" presetSubtype="0" fill="hold" grpId="0" nodeType="clickEffect">
                                  <p:stCondLst>
                                    <p:cond delay="0"/>
                                  </p:stCondLst>
                                  <p:childTnLst>
                                    <p:animEffect transition="out" filter="wipe(down)">
                                      <p:cBhvr>
                                        <p:cTn id="26" dur="180" accel="50000">
                                          <p:stCondLst>
                                            <p:cond delay="1820"/>
                                          </p:stCondLst>
                                        </p:cTn>
                                        <p:tgtEl>
                                          <p:spTgt spid="5"/>
                                        </p:tgtEl>
                                      </p:cBhvr>
                                    </p:animEffect>
                                    <p:anim calcmode="lin" valueType="num">
                                      <p:cBhvr>
                                        <p:cTn id="27" dur="1822" tmFilter="0,0; 0.14,0.31; 0.43,0.73; 0.71,0.91; 1.0,1.0">
                                          <p:stCondLst>
                                            <p:cond delay="0"/>
                                          </p:stCondLst>
                                        </p:cTn>
                                        <p:tgtEl>
                                          <p:spTgt spid="5"/>
                                        </p:tgtEl>
                                        <p:attrNameLst>
                                          <p:attrName>ppt_x</p:attrName>
                                        </p:attrNameLst>
                                      </p:cBhvr>
                                      <p:tavLst>
                                        <p:tav tm="0">
                                          <p:val>
                                            <p:strVal val="ppt_x"/>
                                          </p:val>
                                        </p:tav>
                                        <p:tav tm="100000">
                                          <p:val>
                                            <p:strVal val="#ppt_x+0.25"/>
                                          </p:val>
                                        </p:tav>
                                      </p:tavLst>
                                    </p:anim>
                                    <p:anim calcmode="lin" valueType="num">
                                      <p:cBhvr>
                                        <p:cTn id="28" dur="178">
                                          <p:stCondLst>
                                            <p:cond delay="1822"/>
                                          </p:stCondLst>
                                        </p:cTn>
                                        <p:tgtEl>
                                          <p:spTgt spid="5"/>
                                        </p:tgtEl>
                                        <p:attrNameLst>
                                          <p:attrName>ppt_x</p:attrName>
                                        </p:attrNameLst>
                                      </p:cBhvr>
                                      <p:tavLst>
                                        <p:tav tm="0">
                                          <p:val>
                                            <p:strVal val="ppt_x"/>
                                          </p:val>
                                        </p:tav>
                                        <p:tav tm="100000">
                                          <p:val>
                                            <p:strVal val="ppt_x"/>
                                          </p:val>
                                        </p:tav>
                                      </p:tavLst>
                                    </p:anim>
                                    <p:anim calcmode="lin" valueType="num">
                                      <p:cBhvr>
                                        <p:cTn id="29" dur="664" tmFilter="0.0,0.0;0.25,0.07;0.50,0.2;0.75,0.467;1.0,1.0">
                                          <p:stCondLst>
                                            <p:cond delay="0"/>
                                          </p:stCondLst>
                                        </p:cTn>
                                        <p:tgtEl>
                                          <p:spTgt spid="5"/>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30" dur="664" tmFilter="0, 0; 0.125,0.2665; 0.25,0.4; 0.375,0.465; 0.5,0.5;  0.625,0.535; 0.75,0.6; 0.875,0.7335; 1,1">
                                          <p:stCondLst>
                                            <p:cond delay="664"/>
                                          </p:stCondLst>
                                        </p:cTn>
                                        <p:tgtEl>
                                          <p:spTgt spid="5"/>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31" dur="332" tmFilter="0, 0; 0.125,0.2665; 0.25,0.4; 0.375,0.465; 0.5,0.5;  0.625,0.535; 0.75,0.6; 0.875,0.7335; 1,1">
                                          <p:stCondLst>
                                            <p:cond delay="1324"/>
                                          </p:stCondLst>
                                        </p:cTn>
                                        <p:tgtEl>
                                          <p:spTgt spid="5"/>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32" dur="164" tmFilter="0, 0; 0.125,0.2665; 0.25,0.4; 0.375,0.465; 0.5,0.5;  0.625,0.535; 0.75,0.6; 0.875,0.7335; 1,1">
                                          <p:stCondLst>
                                            <p:cond delay="1656"/>
                                          </p:stCondLst>
                                        </p:cTn>
                                        <p:tgtEl>
                                          <p:spTgt spid="5"/>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33" dur="180" accel="50000">
                                          <p:stCondLst>
                                            <p:cond delay="1820"/>
                                          </p:stCondLst>
                                        </p:cTn>
                                        <p:tgtEl>
                                          <p:spTgt spid="5"/>
                                        </p:tgtEl>
                                        <p:attrNameLst>
                                          <p:attrName>ppt_y</p:attrName>
                                        </p:attrNameLst>
                                      </p:cBhvr>
                                      <p:tavLst>
                                        <p:tav tm="0">
                                          <p:val>
                                            <p:strVal val="ppt_y"/>
                                          </p:val>
                                        </p:tav>
                                        <p:tav tm="100000">
                                          <p:val>
                                            <p:strVal val="ppt_y+ppt_h"/>
                                          </p:val>
                                        </p:tav>
                                      </p:tavLst>
                                    </p:anim>
                                    <p:animScale>
                                      <p:cBhvr>
                                        <p:cTn id="34" dur="26">
                                          <p:stCondLst>
                                            <p:cond delay="620"/>
                                          </p:stCondLst>
                                        </p:cTn>
                                        <p:tgtEl>
                                          <p:spTgt spid="5"/>
                                        </p:tgtEl>
                                      </p:cBhvr>
                                      <p:to x="100000" y="60000"/>
                                    </p:animScale>
                                    <p:animScale>
                                      <p:cBhvr>
                                        <p:cTn id="35" dur="166" decel="50000">
                                          <p:stCondLst>
                                            <p:cond delay="646"/>
                                          </p:stCondLst>
                                        </p:cTn>
                                        <p:tgtEl>
                                          <p:spTgt spid="5"/>
                                        </p:tgtEl>
                                      </p:cBhvr>
                                      <p:to x="100000" y="100000"/>
                                    </p:animScale>
                                    <p:animScale>
                                      <p:cBhvr>
                                        <p:cTn id="36" dur="26">
                                          <p:stCondLst>
                                            <p:cond delay="1312"/>
                                          </p:stCondLst>
                                        </p:cTn>
                                        <p:tgtEl>
                                          <p:spTgt spid="5"/>
                                        </p:tgtEl>
                                      </p:cBhvr>
                                      <p:to x="100000" y="80000"/>
                                    </p:animScale>
                                    <p:animScale>
                                      <p:cBhvr>
                                        <p:cTn id="37" dur="166" decel="50000">
                                          <p:stCondLst>
                                            <p:cond delay="1338"/>
                                          </p:stCondLst>
                                        </p:cTn>
                                        <p:tgtEl>
                                          <p:spTgt spid="5"/>
                                        </p:tgtEl>
                                      </p:cBhvr>
                                      <p:to x="100000" y="100000"/>
                                    </p:animScale>
                                    <p:animScale>
                                      <p:cBhvr>
                                        <p:cTn id="38" dur="26">
                                          <p:stCondLst>
                                            <p:cond delay="1642"/>
                                          </p:stCondLst>
                                        </p:cTn>
                                        <p:tgtEl>
                                          <p:spTgt spid="5"/>
                                        </p:tgtEl>
                                      </p:cBhvr>
                                      <p:to x="100000" y="90000"/>
                                    </p:animScale>
                                    <p:animScale>
                                      <p:cBhvr>
                                        <p:cTn id="39" dur="166" decel="50000">
                                          <p:stCondLst>
                                            <p:cond delay="1668"/>
                                          </p:stCondLst>
                                        </p:cTn>
                                        <p:tgtEl>
                                          <p:spTgt spid="5"/>
                                        </p:tgtEl>
                                      </p:cBhvr>
                                      <p:to x="100000" y="100000"/>
                                    </p:animScale>
                                    <p:animScale>
                                      <p:cBhvr>
                                        <p:cTn id="40" dur="26">
                                          <p:stCondLst>
                                            <p:cond delay="1808"/>
                                          </p:stCondLst>
                                        </p:cTn>
                                        <p:tgtEl>
                                          <p:spTgt spid="5"/>
                                        </p:tgtEl>
                                      </p:cBhvr>
                                      <p:to x="100000" y="95000"/>
                                    </p:animScale>
                                    <p:animScale>
                                      <p:cBhvr>
                                        <p:cTn id="41" dur="166" decel="50000">
                                          <p:stCondLst>
                                            <p:cond delay="1834"/>
                                          </p:stCondLst>
                                        </p:cTn>
                                        <p:tgtEl>
                                          <p:spTgt spid="5"/>
                                        </p:tgtEl>
                                      </p:cBhvr>
                                      <p:to x="100000" y="100000"/>
                                    </p:animScale>
                                    <p:set>
                                      <p:cBhvr>
                                        <p:cTn id="42" dur="1" fill="hold">
                                          <p:stCondLst>
                                            <p:cond delay="1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C0515-BEF8-9540-B610-EE32E68C9022}"/>
              </a:ext>
            </a:extLst>
          </p:cNvPr>
          <p:cNvSpPr>
            <a:spLocks noGrp="1"/>
          </p:cNvSpPr>
          <p:nvPr>
            <p:ph type="title"/>
          </p:nvPr>
        </p:nvSpPr>
        <p:spPr/>
        <p:txBody>
          <a:bodyPr/>
          <a:lstStyle/>
          <a:p>
            <a:r>
              <a:rPr lang="en-US" dirty="0"/>
              <a:t>RMS - Pathology</a:t>
            </a:r>
          </a:p>
        </p:txBody>
      </p:sp>
      <p:pic>
        <p:nvPicPr>
          <p:cNvPr id="5" name="Picture 4" descr="A picture containing photo, sign, person, holding&#10;&#10;Description automatically generated">
            <a:extLst>
              <a:ext uri="{FF2B5EF4-FFF2-40B4-BE49-F238E27FC236}">
                <a16:creationId xmlns:a16="http://schemas.microsoft.com/office/drawing/2014/main" id="{B38B8587-90F0-5C41-9D92-366AD418DFAB}"/>
              </a:ext>
            </a:extLst>
          </p:cNvPr>
          <p:cNvPicPr>
            <a:picLocks noChangeAspect="1"/>
          </p:cNvPicPr>
          <p:nvPr/>
        </p:nvPicPr>
        <p:blipFill>
          <a:blip r:embed="rId3"/>
          <a:stretch>
            <a:fillRect/>
          </a:stretch>
        </p:blipFill>
        <p:spPr>
          <a:xfrm>
            <a:off x="7476865" y="80682"/>
            <a:ext cx="4528110" cy="6696635"/>
          </a:xfrm>
          <a:prstGeom prst="rect">
            <a:avLst/>
          </a:prstGeom>
        </p:spPr>
      </p:pic>
      <p:sp>
        <p:nvSpPr>
          <p:cNvPr id="10" name="Content Placeholder 2">
            <a:extLst>
              <a:ext uri="{FF2B5EF4-FFF2-40B4-BE49-F238E27FC236}">
                <a16:creationId xmlns:a16="http://schemas.microsoft.com/office/drawing/2014/main" id="{76BBC449-6DE7-7748-83EC-14743FAEE940}"/>
              </a:ext>
            </a:extLst>
          </p:cNvPr>
          <p:cNvSpPr>
            <a:spLocks noGrp="1"/>
          </p:cNvSpPr>
          <p:nvPr>
            <p:ph idx="1"/>
          </p:nvPr>
        </p:nvSpPr>
        <p:spPr>
          <a:xfrm>
            <a:off x="416801" y="1488612"/>
            <a:ext cx="6965633" cy="4759788"/>
          </a:xfrm>
        </p:spPr>
        <p:txBody>
          <a:bodyPr>
            <a:normAutofit/>
          </a:bodyPr>
          <a:lstStyle/>
          <a:p>
            <a:pPr marL="0" indent="0">
              <a:buNone/>
            </a:pPr>
            <a:endParaRPr lang="en-US" dirty="0"/>
          </a:p>
          <a:p>
            <a:r>
              <a:rPr lang="en-US" dirty="0"/>
              <a:t>RMS represents one of the small round blue cell tumors of childhood</a:t>
            </a:r>
          </a:p>
          <a:p>
            <a:r>
              <a:rPr lang="en-US" dirty="0"/>
              <a:t>Immunohistochemical staining: </a:t>
            </a:r>
            <a:r>
              <a:rPr lang="en-US" dirty="0">
                <a:solidFill>
                  <a:schemeClr val="tx1"/>
                </a:solidFill>
              </a:rPr>
              <a:t>muscle-specific actin and myosin, </a:t>
            </a:r>
            <a:r>
              <a:rPr lang="en-US" dirty="0" err="1">
                <a:solidFill>
                  <a:schemeClr val="tx1"/>
                </a:solidFill>
              </a:rPr>
              <a:t>desmin</a:t>
            </a:r>
            <a:r>
              <a:rPr lang="en-US" dirty="0">
                <a:solidFill>
                  <a:schemeClr val="tx1"/>
                </a:solidFill>
              </a:rPr>
              <a:t>, myoglobin, Z-band protein, and </a:t>
            </a:r>
            <a:r>
              <a:rPr lang="en-US" dirty="0" err="1">
                <a:solidFill>
                  <a:schemeClr val="tx1"/>
                </a:solidFill>
              </a:rPr>
              <a:t>MyoD</a:t>
            </a:r>
            <a:endParaRPr lang="en-US" dirty="0">
              <a:solidFill>
                <a:schemeClr val="tx1"/>
              </a:solidFill>
            </a:endParaRPr>
          </a:p>
          <a:p>
            <a:r>
              <a:rPr lang="en-US" dirty="0">
                <a:solidFill>
                  <a:schemeClr val="tx1"/>
                </a:solidFill>
              </a:rPr>
              <a:t>Evidence of skeletal muscle gene expression is not sufficient to make a diagnosis of RMS</a:t>
            </a:r>
            <a:endParaRPr lang="en-US" dirty="0"/>
          </a:p>
          <a:p>
            <a:pPr marL="0" indent="0">
              <a:buNone/>
            </a:pPr>
            <a:endParaRPr lang="en-US" dirty="0"/>
          </a:p>
          <a:p>
            <a:r>
              <a:rPr lang="en-US" dirty="0"/>
              <a:t>International Classification Scheme</a:t>
            </a:r>
          </a:p>
          <a:p>
            <a:pPr lvl="1"/>
            <a:r>
              <a:rPr lang="en-US" dirty="0"/>
              <a:t>ERMS </a:t>
            </a:r>
          </a:p>
          <a:p>
            <a:pPr lvl="2"/>
            <a:r>
              <a:rPr lang="en-US" dirty="0"/>
              <a:t>Botryoid and spindle cell are ERMS variants </a:t>
            </a:r>
            <a:r>
              <a:rPr lang="en-US" dirty="0" err="1"/>
              <a:t>a/w</a:t>
            </a:r>
            <a:r>
              <a:rPr lang="en-US" dirty="0"/>
              <a:t> superior prognosis</a:t>
            </a:r>
          </a:p>
          <a:p>
            <a:pPr lvl="1"/>
            <a:r>
              <a:rPr lang="en-US" dirty="0"/>
              <a:t>ARMS </a:t>
            </a:r>
          </a:p>
          <a:p>
            <a:pPr lvl="2"/>
            <a:r>
              <a:rPr lang="en-US" dirty="0"/>
              <a:t>&gt;50% of tumor must show alveolar pattern</a:t>
            </a:r>
          </a:p>
          <a:p>
            <a:pPr lvl="2"/>
            <a:endParaRPr lang="en-US" dirty="0"/>
          </a:p>
        </p:txBody>
      </p:sp>
      <p:sp>
        <p:nvSpPr>
          <p:cNvPr id="6" name="Rectangle 5">
            <a:extLst>
              <a:ext uri="{FF2B5EF4-FFF2-40B4-BE49-F238E27FC236}">
                <a16:creationId xmlns:a16="http://schemas.microsoft.com/office/drawing/2014/main" id="{6E205CDA-A529-4450-AF21-21376F6ADD0B}"/>
              </a:ext>
            </a:extLst>
          </p:cNvPr>
          <p:cNvSpPr/>
          <p:nvPr/>
        </p:nvSpPr>
        <p:spPr>
          <a:xfrm>
            <a:off x="5533291" y="5073161"/>
            <a:ext cx="647701" cy="3780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1767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xit" presetSubtype="0" fill="hold" grpId="0" nodeType="clickEffect">
                                  <p:stCondLst>
                                    <p:cond delay="0"/>
                                  </p:stCondLst>
                                  <p:childTnLst>
                                    <p:animEffect transition="out" filter="wipe(down)">
                                      <p:cBhvr>
                                        <p:cTn id="6" dur="180" accel="50000">
                                          <p:stCondLst>
                                            <p:cond delay="1820"/>
                                          </p:stCondLst>
                                        </p:cTn>
                                        <p:tgtEl>
                                          <p:spTgt spid="6"/>
                                        </p:tgtEl>
                                      </p:cBhvr>
                                    </p:animEffect>
                                    <p:anim calcmode="lin" valueType="num">
                                      <p:cBhvr>
                                        <p:cTn id="7" dur="1822" tmFilter="0,0; 0.14,0.31; 0.43,0.73; 0.71,0.91; 1.0,1.0">
                                          <p:stCondLst>
                                            <p:cond delay="0"/>
                                          </p:stCondLst>
                                        </p:cTn>
                                        <p:tgtEl>
                                          <p:spTgt spid="6"/>
                                        </p:tgtEl>
                                        <p:attrNameLst>
                                          <p:attrName>ppt_x</p:attrName>
                                        </p:attrNameLst>
                                      </p:cBhvr>
                                      <p:tavLst>
                                        <p:tav tm="0">
                                          <p:val>
                                            <p:strVal val="ppt_x"/>
                                          </p:val>
                                        </p:tav>
                                        <p:tav tm="100000">
                                          <p:val>
                                            <p:strVal val="#ppt_x+0.25"/>
                                          </p:val>
                                        </p:tav>
                                      </p:tavLst>
                                    </p:anim>
                                    <p:anim calcmode="lin" valueType="num">
                                      <p:cBhvr>
                                        <p:cTn id="8" dur="178">
                                          <p:stCondLst>
                                            <p:cond delay="1822"/>
                                          </p:stCondLst>
                                        </p:cTn>
                                        <p:tgtEl>
                                          <p:spTgt spid="6"/>
                                        </p:tgtEl>
                                        <p:attrNameLst>
                                          <p:attrName>ppt_x</p:attrName>
                                        </p:attrNameLst>
                                      </p:cBhvr>
                                      <p:tavLst>
                                        <p:tav tm="0">
                                          <p:val>
                                            <p:strVal val="ppt_x"/>
                                          </p:val>
                                        </p:tav>
                                        <p:tav tm="100000">
                                          <p:val>
                                            <p:strVal val="ppt_x"/>
                                          </p:val>
                                        </p:tav>
                                      </p:tavLst>
                                    </p:anim>
                                    <p:anim calcmode="lin" valueType="num">
                                      <p:cBhvr>
                                        <p:cTn id="9" dur="664" tmFilter="0.0,0.0;0.25,0.07;0.50,0.2;0.75,0.467;1.0,1.0">
                                          <p:stCondLst>
                                            <p:cond delay="0"/>
                                          </p:stCondLst>
                                        </p:cTn>
                                        <p:tgtEl>
                                          <p:spTgt spid="6"/>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 dur="180" accel="50000">
                                          <p:stCondLst>
                                            <p:cond delay="1820"/>
                                          </p:stCondLst>
                                        </p:cTn>
                                        <p:tgtEl>
                                          <p:spTgt spid="6"/>
                                        </p:tgtEl>
                                        <p:attrNameLst>
                                          <p:attrName>ppt_y</p:attrName>
                                        </p:attrNameLst>
                                      </p:cBhvr>
                                      <p:tavLst>
                                        <p:tav tm="0">
                                          <p:val>
                                            <p:strVal val="ppt_y"/>
                                          </p:val>
                                        </p:tav>
                                        <p:tav tm="100000">
                                          <p:val>
                                            <p:strVal val="ppt_y+ppt_h"/>
                                          </p:val>
                                        </p:tav>
                                      </p:tavLst>
                                    </p:anim>
                                    <p:animScale>
                                      <p:cBhvr>
                                        <p:cTn id="14" dur="26">
                                          <p:stCondLst>
                                            <p:cond delay="620"/>
                                          </p:stCondLst>
                                        </p:cTn>
                                        <p:tgtEl>
                                          <p:spTgt spid="6"/>
                                        </p:tgtEl>
                                      </p:cBhvr>
                                      <p:to x="100000" y="60000"/>
                                    </p:animScale>
                                    <p:animScale>
                                      <p:cBhvr>
                                        <p:cTn id="15" dur="166" decel="50000">
                                          <p:stCondLst>
                                            <p:cond delay="646"/>
                                          </p:stCondLst>
                                        </p:cTn>
                                        <p:tgtEl>
                                          <p:spTgt spid="6"/>
                                        </p:tgtEl>
                                      </p:cBhvr>
                                      <p:to x="100000" y="100000"/>
                                    </p:animScale>
                                    <p:animScale>
                                      <p:cBhvr>
                                        <p:cTn id="16" dur="26">
                                          <p:stCondLst>
                                            <p:cond delay="1312"/>
                                          </p:stCondLst>
                                        </p:cTn>
                                        <p:tgtEl>
                                          <p:spTgt spid="6"/>
                                        </p:tgtEl>
                                      </p:cBhvr>
                                      <p:to x="100000" y="80000"/>
                                    </p:animScale>
                                    <p:animScale>
                                      <p:cBhvr>
                                        <p:cTn id="17" dur="166" decel="50000">
                                          <p:stCondLst>
                                            <p:cond delay="1338"/>
                                          </p:stCondLst>
                                        </p:cTn>
                                        <p:tgtEl>
                                          <p:spTgt spid="6"/>
                                        </p:tgtEl>
                                      </p:cBhvr>
                                      <p:to x="100000" y="100000"/>
                                    </p:animScale>
                                    <p:animScale>
                                      <p:cBhvr>
                                        <p:cTn id="18" dur="26">
                                          <p:stCondLst>
                                            <p:cond delay="1642"/>
                                          </p:stCondLst>
                                        </p:cTn>
                                        <p:tgtEl>
                                          <p:spTgt spid="6"/>
                                        </p:tgtEl>
                                      </p:cBhvr>
                                      <p:to x="100000" y="90000"/>
                                    </p:animScale>
                                    <p:animScale>
                                      <p:cBhvr>
                                        <p:cTn id="19" dur="166" decel="50000">
                                          <p:stCondLst>
                                            <p:cond delay="1668"/>
                                          </p:stCondLst>
                                        </p:cTn>
                                        <p:tgtEl>
                                          <p:spTgt spid="6"/>
                                        </p:tgtEl>
                                      </p:cBhvr>
                                      <p:to x="100000" y="100000"/>
                                    </p:animScale>
                                    <p:animScale>
                                      <p:cBhvr>
                                        <p:cTn id="20" dur="26">
                                          <p:stCondLst>
                                            <p:cond delay="1808"/>
                                          </p:stCondLst>
                                        </p:cTn>
                                        <p:tgtEl>
                                          <p:spTgt spid="6"/>
                                        </p:tgtEl>
                                      </p:cBhvr>
                                      <p:to x="100000" y="95000"/>
                                    </p:animScale>
                                    <p:animScale>
                                      <p:cBhvr>
                                        <p:cTn id="21" dur="166" decel="50000">
                                          <p:stCondLst>
                                            <p:cond delay="1834"/>
                                          </p:stCondLst>
                                        </p:cTn>
                                        <p:tgtEl>
                                          <p:spTgt spid="6"/>
                                        </p:tgtEl>
                                      </p:cBhvr>
                                      <p:to x="100000" y="100000"/>
                                    </p:animScale>
                                    <p:set>
                                      <p:cBhvr>
                                        <p:cTn id="22" dur="1" fill="hold">
                                          <p:stCondLst>
                                            <p:cond delay="1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5EFC9-C83C-5940-9BE2-698391D62379}"/>
              </a:ext>
            </a:extLst>
          </p:cNvPr>
          <p:cNvSpPr>
            <a:spLocks noGrp="1"/>
          </p:cNvSpPr>
          <p:nvPr>
            <p:ph type="title"/>
          </p:nvPr>
        </p:nvSpPr>
        <p:spPr/>
        <p:txBody>
          <a:bodyPr/>
          <a:lstStyle/>
          <a:p>
            <a:r>
              <a:rPr lang="en-US" dirty="0"/>
              <a:t>RMS – Clinical presentation</a:t>
            </a:r>
          </a:p>
        </p:txBody>
      </p:sp>
      <p:sp>
        <p:nvSpPr>
          <p:cNvPr id="3" name="Content Placeholder 2">
            <a:extLst>
              <a:ext uri="{FF2B5EF4-FFF2-40B4-BE49-F238E27FC236}">
                <a16:creationId xmlns:a16="http://schemas.microsoft.com/office/drawing/2014/main" id="{654591E5-A2C8-8F45-9A5A-97E346A136D2}"/>
              </a:ext>
            </a:extLst>
          </p:cNvPr>
          <p:cNvSpPr>
            <a:spLocks noGrp="1"/>
          </p:cNvSpPr>
          <p:nvPr>
            <p:ph idx="1"/>
          </p:nvPr>
        </p:nvSpPr>
        <p:spPr>
          <a:xfrm>
            <a:off x="677334" y="1672108"/>
            <a:ext cx="5418666" cy="4509152"/>
          </a:xfrm>
        </p:spPr>
        <p:txBody>
          <a:bodyPr>
            <a:normAutofit/>
          </a:bodyPr>
          <a:lstStyle/>
          <a:p>
            <a:r>
              <a:rPr lang="en-US" dirty="0"/>
              <a:t>Peak ages in infancy and 10-15 years</a:t>
            </a:r>
          </a:p>
          <a:p>
            <a:r>
              <a:rPr lang="en-US" dirty="0"/>
              <a:t>Can arise anywhere in the body</a:t>
            </a:r>
          </a:p>
          <a:p>
            <a:pPr lvl="1"/>
            <a:r>
              <a:rPr lang="en-US" dirty="0"/>
              <a:t>Head and neck are most common in children &lt; 8 years and, if arising in orbit, almost exclusively embryonal </a:t>
            </a:r>
          </a:p>
          <a:p>
            <a:pPr lvl="1"/>
            <a:r>
              <a:rPr lang="en-US" dirty="0"/>
              <a:t>Extremity tumors are more commonly seen in adolescents and are more frequently alveolar</a:t>
            </a:r>
          </a:p>
          <a:p>
            <a:pPr lvl="1"/>
            <a:r>
              <a:rPr lang="en-US" dirty="0"/>
              <a:t>Botryoid variant (arising from bladder or vagina) is seen almost exclusively in younger children</a:t>
            </a:r>
          </a:p>
          <a:p>
            <a:r>
              <a:rPr lang="en-US" dirty="0" err="1"/>
              <a:t>Appox</a:t>
            </a:r>
            <a:r>
              <a:rPr lang="en-US" dirty="0"/>
              <a:t> 20% of newly diagnosed patients have distant </a:t>
            </a:r>
            <a:r>
              <a:rPr lang="en-US" dirty="0" err="1"/>
              <a:t>mets</a:t>
            </a:r>
            <a:endParaRPr lang="en-US" dirty="0"/>
          </a:p>
          <a:p>
            <a:pPr lvl="1"/>
            <a:r>
              <a:rPr lang="en-US" dirty="0"/>
              <a:t>alveolar histology with local invasion (T2) is associated with an increased risk of distant metastases</a:t>
            </a:r>
          </a:p>
          <a:p>
            <a:pPr marL="0" indent="0">
              <a:buNone/>
            </a:pPr>
            <a:endParaRPr lang="en-US" dirty="0"/>
          </a:p>
        </p:txBody>
      </p:sp>
      <p:pic>
        <p:nvPicPr>
          <p:cNvPr id="5" name="Picture 4">
            <a:extLst>
              <a:ext uri="{FF2B5EF4-FFF2-40B4-BE49-F238E27FC236}">
                <a16:creationId xmlns:a16="http://schemas.microsoft.com/office/drawing/2014/main" id="{04FC7E70-D965-174B-8F9C-C298C2784D4F}"/>
              </a:ext>
            </a:extLst>
          </p:cNvPr>
          <p:cNvPicPr>
            <a:picLocks noChangeAspect="1"/>
          </p:cNvPicPr>
          <p:nvPr/>
        </p:nvPicPr>
        <p:blipFill rotWithShape="1">
          <a:blip r:embed="rId3"/>
          <a:srcRect l="46939" r="3823" b="50000"/>
          <a:stretch/>
        </p:blipFill>
        <p:spPr>
          <a:xfrm>
            <a:off x="6268300" y="2070195"/>
            <a:ext cx="5923700" cy="3971270"/>
          </a:xfrm>
          <a:prstGeom prst="rect">
            <a:avLst/>
          </a:prstGeom>
        </p:spPr>
      </p:pic>
      <p:sp>
        <p:nvSpPr>
          <p:cNvPr id="6" name="Rectangle 5">
            <a:extLst>
              <a:ext uri="{FF2B5EF4-FFF2-40B4-BE49-F238E27FC236}">
                <a16:creationId xmlns:a16="http://schemas.microsoft.com/office/drawing/2014/main" id="{A8CE51AF-1E34-4D99-A137-F5D66C005478}"/>
              </a:ext>
            </a:extLst>
          </p:cNvPr>
          <p:cNvSpPr/>
          <p:nvPr/>
        </p:nvSpPr>
        <p:spPr>
          <a:xfrm>
            <a:off x="1392114" y="2992908"/>
            <a:ext cx="1175240" cy="269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D830DE0-CFC5-4823-A612-4DD9F37720D1}"/>
              </a:ext>
            </a:extLst>
          </p:cNvPr>
          <p:cNvSpPr/>
          <p:nvPr/>
        </p:nvSpPr>
        <p:spPr>
          <a:xfrm>
            <a:off x="4920760" y="3652273"/>
            <a:ext cx="1175240" cy="269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9244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xit" presetSubtype="0" fill="hold" grpId="0" nodeType="clickEffect">
                                  <p:stCondLst>
                                    <p:cond delay="0"/>
                                  </p:stCondLst>
                                  <p:childTnLst>
                                    <p:animEffect transition="out" filter="wipe(down)">
                                      <p:cBhvr>
                                        <p:cTn id="6" dur="180" accel="50000">
                                          <p:stCondLst>
                                            <p:cond delay="1820"/>
                                          </p:stCondLst>
                                        </p:cTn>
                                        <p:tgtEl>
                                          <p:spTgt spid="6"/>
                                        </p:tgtEl>
                                      </p:cBhvr>
                                    </p:animEffect>
                                    <p:anim calcmode="lin" valueType="num">
                                      <p:cBhvr>
                                        <p:cTn id="7" dur="1822" tmFilter="0,0; 0.14,0.31; 0.43,0.73; 0.71,0.91; 1.0,1.0">
                                          <p:stCondLst>
                                            <p:cond delay="0"/>
                                          </p:stCondLst>
                                        </p:cTn>
                                        <p:tgtEl>
                                          <p:spTgt spid="6"/>
                                        </p:tgtEl>
                                        <p:attrNameLst>
                                          <p:attrName>ppt_x</p:attrName>
                                        </p:attrNameLst>
                                      </p:cBhvr>
                                      <p:tavLst>
                                        <p:tav tm="0">
                                          <p:val>
                                            <p:strVal val="ppt_x"/>
                                          </p:val>
                                        </p:tav>
                                        <p:tav tm="100000">
                                          <p:val>
                                            <p:strVal val="#ppt_x+0.25"/>
                                          </p:val>
                                        </p:tav>
                                      </p:tavLst>
                                    </p:anim>
                                    <p:anim calcmode="lin" valueType="num">
                                      <p:cBhvr>
                                        <p:cTn id="8" dur="178">
                                          <p:stCondLst>
                                            <p:cond delay="1822"/>
                                          </p:stCondLst>
                                        </p:cTn>
                                        <p:tgtEl>
                                          <p:spTgt spid="6"/>
                                        </p:tgtEl>
                                        <p:attrNameLst>
                                          <p:attrName>ppt_x</p:attrName>
                                        </p:attrNameLst>
                                      </p:cBhvr>
                                      <p:tavLst>
                                        <p:tav tm="0">
                                          <p:val>
                                            <p:strVal val="ppt_x"/>
                                          </p:val>
                                        </p:tav>
                                        <p:tav tm="100000">
                                          <p:val>
                                            <p:strVal val="ppt_x"/>
                                          </p:val>
                                        </p:tav>
                                      </p:tavLst>
                                    </p:anim>
                                    <p:anim calcmode="lin" valueType="num">
                                      <p:cBhvr>
                                        <p:cTn id="9" dur="664" tmFilter="0.0,0.0;0.25,0.07;0.50,0.2;0.75,0.467;1.0,1.0">
                                          <p:stCondLst>
                                            <p:cond delay="0"/>
                                          </p:stCondLst>
                                        </p:cTn>
                                        <p:tgtEl>
                                          <p:spTgt spid="6"/>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 dur="180" accel="50000">
                                          <p:stCondLst>
                                            <p:cond delay="1820"/>
                                          </p:stCondLst>
                                        </p:cTn>
                                        <p:tgtEl>
                                          <p:spTgt spid="6"/>
                                        </p:tgtEl>
                                        <p:attrNameLst>
                                          <p:attrName>ppt_y</p:attrName>
                                        </p:attrNameLst>
                                      </p:cBhvr>
                                      <p:tavLst>
                                        <p:tav tm="0">
                                          <p:val>
                                            <p:strVal val="ppt_y"/>
                                          </p:val>
                                        </p:tav>
                                        <p:tav tm="100000">
                                          <p:val>
                                            <p:strVal val="ppt_y+ppt_h"/>
                                          </p:val>
                                        </p:tav>
                                      </p:tavLst>
                                    </p:anim>
                                    <p:animScale>
                                      <p:cBhvr>
                                        <p:cTn id="14" dur="26">
                                          <p:stCondLst>
                                            <p:cond delay="620"/>
                                          </p:stCondLst>
                                        </p:cTn>
                                        <p:tgtEl>
                                          <p:spTgt spid="6"/>
                                        </p:tgtEl>
                                      </p:cBhvr>
                                      <p:to x="100000" y="60000"/>
                                    </p:animScale>
                                    <p:animScale>
                                      <p:cBhvr>
                                        <p:cTn id="15" dur="166" decel="50000">
                                          <p:stCondLst>
                                            <p:cond delay="646"/>
                                          </p:stCondLst>
                                        </p:cTn>
                                        <p:tgtEl>
                                          <p:spTgt spid="6"/>
                                        </p:tgtEl>
                                      </p:cBhvr>
                                      <p:to x="100000" y="100000"/>
                                    </p:animScale>
                                    <p:animScale>
                                      <p:cBhvr>
                                        <p:cTn id="16" dur="26">
                                          <p:stCondLst>
                                            <p:cond delay="1312"/>
                                          </p:stCondLst>
                                        </p:cTn>
                                        <p:tgtEl>
                                          <p:spTgt spid="6"/>
                                        </p:tgtEl>
                                      </p:cBhvr>
                                      <p:to x="100000" y="80000"/>
                                    </p:animScale>
                                    <p:animScale>
                                      <p:cBhvr>
                                        <p:cTn id="17" dur="166" decel="50000">
                                          <p:stCondLst>
                                            <p:cond delay="1338"/>
                                          </p:stCondLst>
                                        </p:cTn>
                                        <p:tgtEl>
                                          <p:spTgt spid="6"/>
                                        </p:tgtEl>
                                      </p:cBhvr>
                                      <p:to x="100000" y="100000"/>
                                    </p:animScale>
                                    <p:animScale>
                                      <p:cBhvr>
                                        <p:cTn id="18" dur="26">
                                          <p:stCondLst>
                                            <p:cond delay="1642"/>
                                          </p:stCondLst>
                                        </p:cTn>
                                        <p:tgtEl>
                                          <p:spTgt spid="6"/>
                                        </p:tgtEl>
                                      </p:cBhvr>
                                      <p:to x="100000" y="90000"/>
                                    </p:animScale>
                                    <p:animScale>
                                      <p:cBhvr>
                                        <p:cTn id="19" dur="166" decel="50000">
                                          <p:stCondLst>
                                            <p:cond delay="1668"/>
                                          </p:stCondLst>
                                        </p:cTn>
                                        <p:tgtEl>
                                          <p:spTgt spid="6"/>
                                        </p:tgtEl>
                                      </p:cBhvr>
                                      <p:to x="100000" y="100000"/>
                                    </p:animScale>
                                    <p:animScale>
                                      <p:cBhvr>
                                        <p:cTn id="20" dur="26">
                                          <p:stCondLst>
                                            <p:cond delay="1808"/>
                                          </p:stCondLst>
                                        </p:cTn>
                                        <p:tgtEl>
                                          <p:spTgt spid="6"/>
                                        </p:tgtEl>
                                      </p:cBhvr>
                                      <p:to x="100000" y="95000"/>
                                    </p:animScale>
                                    <p:animScale>
                                      <p:cBhvr>
                                        <p:cTn id="21" dur="166" decel="50000">
                                          <p:stCondLst>
                                            <p:cond delay="1834"/>
                                          </p:stCondLst>
                                        </p:cTn>
                                        <p:tgtEl>
                                          <p:spTgt spid="6"/>
                                        </p:tgtEl>
                                      </p:cBhvr>
                                      <p:to x="100000" y="100000"/>
                                    </p:animScale>
                                    <p:set>
                                      <p:cBhvr>
                                        <p:cTn id="22" dur="1" fill="hold">
                                          <p:stCondLst>
                                            <p:cond delay="1999"/>
                                          </p:stCondLst>
                                        </p:cTn>
                                        <p:tgtEl>
                                          <p:spTgt spid="6"/>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6" presetClass="exit" presetSubtype="0" fill="hold" grpId="0" nodeType="clickEffect">
                                  <p:stCondLst>
                                    <p:cond delay="0"/>
                                  </p:stCondLst>
                                  <p:childTnLst>
                                    <p:animEffect transition="out" filter="wipe(down)">
                                      <p:cBhvr>
                                        <p:cTn id="26" dur="180" accel="50000">
                                          <p:stCondLst>
                                            <p:cond delay="1820"/>
                                          </p:stCondLst>
                                        </p:cTn>
                                        <p:tgtEl>
                                          <p:spTgt spid="7"/>
                                        </p:tgtEl>
                                      </p:cBhvr>
                                    </p:animEffect>
                                    <p:anim calcmode="lin" valueType="num">
                                      <p:cBhvr>
                                        <p:cTn id="27" dur="1822" tmFilter="0,0; 0.14,0.31; 0.43,0.73; 0.71,0.91; 1.0,1.0">
                                          <p:stCondLst>
                                            <p:cond delay="0"/>
                                          </p:stCondLst>
                                        </p:cTn>
                                        <p:tgtEl>
                                          <p:spTgt spid="7"/>
                                        </p:tgtEl>
                                        <p:attrNameLst>
                                          <p:attrName>ppt_x</p:attrName>
                                        </p:attrNameLst>
                                      </p:cBhvr>
                                      <p:tavLst>
                                        <p:tav tm="0">
                                          <p:val>
                                            <p:strVal val="ppt_x"/>
                                          </p:val>
                                        </p:tav>
                                        <p:tav tm="100000">
                                          <p:val>
                                            <p:strVal val="#ppt_x+0.25"/>
                                          </p:val>
                                        </p:tav>
                                      </p:tavLst>
                                    </p:anim>
                                    <p:anim calcmode="lin" valueType="num">
                                      <p:cBhvr>
                                        <p:cTn id="28" dur="178">
                                          <p:stCondLst>
                                            <p:cond delay="1822"/>
                                          </p:stCondLst>
                                        </p:cTn>
                                        <p:tgtEl>
                                          <p:spTgt spid="7"/>
                                        </p:tgtEl>
                                        <p:attrNameLst>
                                          <p:attrName>ppt_x</p:attrName>
                                        </p:attrNameLst>
                                      </p:cBhvr>
                                      <p:tavLst>
                                        <p:tav tm="0">
                                          <p:val>
                                            <p:strVal val="ppt_x"/>
                                          </p:val>
                                        </p:tav>
                                        <p:tav tm="100000">
                                          <p:val>
                                            <p:strVal val="ppt_x"/>
                                          </p:val>
                                        </p:tav>
                                      </p:tavLst>
                                    </p:anim>
                                    <p:anim calcmode="lin" valueType="num">
                                      <p:cBhvr>
                                        <p:cTn id="29" dur="664" tmFilter="0.0,0.0;0.25,0.07;0.50,0.2;0.75,0.467;1.0,1.0">
                                          <p:stCondLst>
                                            <p:cond delay="0"/>
                                          </p:stCondLst>
                                        </p:cTn>
                                        <p:tgtEl>
                                          <p:spTgt spid="7"/>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30" dur="664" tmFilter="0, 0; 0.125,0.2665; 0.25,0.4; 0.375,0.465; 0.5,0.5;  0.625,0.535; 0.75,0.6; 0.875,0.7335; 1,1">
                                          <p:stCondLst>
                                            <p:cond delay="664"/>
                                          </p:stCondLst>
                                        </p:cTn>
                                        <p:tgtEl>
                                          <p:spTgt spid="7"/>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31" dur="332" tmFilter="0, 0; 0.125,0.2665; 0.25,0.4; 0.375,0.465; 0.5,0.5;  0.625,0.535; 0.75,0.6; 0.875,0.7335; 1,1">
                                          <p:stCondLst>
                                            <p:cond delay="1324"/>
                                          </p:stCondLst>
                                        </p:cTn>
                                        <p:tgtEl>
                                          <p:spTgt spid="7"/>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32" dur="164" tmFilter="0, 0; 0.125,0.2665; 0.25,0.4; 0.375,0.465; 0.5,0.5;  0.625,0.535; 0.75,0.6; 0.875,0.7335; 1,1">
                                          <p:stCondLst>
                                            <p:cond delay="1656"/>
                                          </p:stCondLst>
                                        </p:cTn>
                                        <p:tgtEl>
                                          <p:spTgt spid="7"/>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33" dur="180" accel="50000">
                                          <p:stCondLst>
                                            <p:cond delay="1820"/>
                                          </p:stCondLst>
                                        </p:cTn>
                                        <p:tgtEl>
                                          <p:spTgt spid="7"/>
                                        </p:tgtEl>
                                        <p:attrNameLst>
                                          <p:attrName>ppt_y</p:attrName>
                                        </p:attrNameLst>
                                      </p:cBhvr>
                                      <p:tavLst>
                                        <p:tav tm="0">
                                          <p:val>
                                            <p:strVal val="ppt_y"/>
                                          </p:val>
                                        </p:tav>
                                        <p:tav tm="100000">
                                          <p:val>
                                            <p:strVal val="ppt_y+ppt_h"/>
                                          </p:val>
                                        </p:tav>
                                      </p:tavLst>
                                    </p:anim>
                                    <p:animScale>
                                      <p:cBhvr>
                                        <p:cTn id="34" dur="26">
                                          <p:stCondLst>
                                            <p:cond delay="620"/>
                                          </p:stCondLst>
                                        </p:cTn>
                                        <p:tgtEl>
                                          <p:spTgt spid="7"/>
                                        </p:tgtEl>
                                      </p:cBhvr>
                                      <p:to x="100000" y="60000"/>
                                    </p:animScale>
                                    <p:animScale>
                                      <p:cBhvr>
                                        <p:cTn id="35" dur="166" decel="50000">
                                          <p:stCondLst>
                                            <p:cond delay="646"/>
                                          </p:stCondLst>
                                        </p:cTn>
                                        <p:tgtEl>
                                          <p:spTgt spid="7"/>
                                        </p:tgtEl>
                                      </p:cBhvr>
                                      <p:to x="100000" y="100000"/>
                                    </p:animScale>
                                    <p:animScale>
                                      <p:cBhvr>
                                        <p:cTn id="36" dur="26">
                                          <p:stCondLst>
                                            <p:cond delay="1312"/>
                                          </p:stCondLst>
                                        </p:cTn>
                                        <p:tgtEl>
                                          <p:spTgt spid="7"/>
                                        </p:tgtEl>
                                      </p:cBhvr>
                                      <p:to x="100000" y="80000"/>
                                    </p:animScale>
                                    <p:animScale>
                                      <p:cBhvr>
                                        <p:cTn id="37" dur="166" decel="50000">
                                          <p:stCondLst>
                                            <p:cond delay="1338"/>
                                          </p:stCondLst>
                                        </p:cTn>
                                        <p:tgtEl>
                                          <p:spTgt spid="7"/>
                                        </p:tgtEl>
                                      </p:cBhvr>
                                      <p:to x="100000" y="100000"/>
                                    </p:animScale>
                                    <p:animScale>
                                      <p:cBhvr>
                                        <p:cTn id="38" dur="26">
                                          <p:stCondLst>
                                            <p:cond delay="1642"/>
                                          </p:stCondLst>
                                        </p:cTn>
                                        <p:tgtEl>
                                          <p:spTgt spid="7"/>
                                        </p:tgtEl>
                                      </p:cBhvr>
                                      <p:to x="100000" y="90000"/>
                                    </p:animScale>
                                    <p:animScale>
                                      <p:cBhvr>
                                        <p:cTn id="39" dur="166" decel="50000">
                                          <p:stCondLst>
                                            <p:cond delay="1668"/>
                                          </p:stCondLst>
                                        </p:cTn>
                                        <p:tgtEl>
                                          <p:spTgt spid="7"/>
                                        </p:tgtEl>
                                      </p:cBhvr>
                                      <p:to x="100000" y="100000"/>
                                    </p:animScale>
                                    <p:animScale>
                                      <p:cBhvr>
                                        <p:cTn id="40" dur="26">
                                          <p:stCondLst>
                                            <p:cond delay="1808"/>
                                          </p:stCondLst>
                                        </p:cTn>
                                        <p:tgtEl>
                                          <p:spTgt spid="7"/>
                                        </p:tgtEl>
                                      </p:cBhvr>
                                      <p:to x="100000" y="95000"/>
                                    </p:animScale>
                                    <p:animScale>
                                      <p:cBhvr>
                                        <p:cTn id="41" dur="166" decel="50000">
                                          <p:stCondLst>
                                            <p:cond delay="1834"/>
                                          </p:stCondLst>
                                        </p:cTn>
                                        <p:tgtEl>
                                          <p:spTgt spid="7"/>
                                        </p:tgtEl>
                                      </p:cBhvr>
                                      <p:to x="100000" y="100000"/>
                                    </p:animScale>
                                    <p:set>
                                      <p:cBhvr>
                                        <p:cTn id="42" dur="1" fill="hold">
                                          <p:stCondLst>
                                            <p:cond delay="1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BBE5A3-4374-4323-889D-CA25967205DF}"/>
              </a:ext>
            </a:extLst>
          </p:cNvPr>
          <p:cNvSpPr>
            <a:spLocks noGrp="1"/>
          </p:cNvSpPr>
          <p:nvPr>
            <p:ph idx="1"/>
          </p:nvPr>
        </p:nvSpPr>
        <p:spPr>
          <a:xfrm flipH="1">
            <a:off x="334536" y="2160589"/>
            <a:ext cx="2817539" cy="3880773"/>
          </a:xfrm>
        </p:spPr>
        <p:txBody>
          <a:bodyPr/>
          <a:lstStyle/>
          <a:p>
            <a:pPr marL="0" indent="0">
              <a:buNone/>
            </a:pPr>
            <a:r>
              <a:rPr lang="en-US" dirty="0"/>
              <a:t>Li &amp; Fraumeni initially described the cancer pre-disposition syndrome, which gene was later found to be p53, in children with RMS (many of whose mothers had breast cancer) </a:t>
            </a:r>
          </a:p>
        </p:txBody>
      </p:sp>
      <p:pic>
        <p:nvPicPr>
          <p:cNvPr id="4" name="Picture 3">
            <a:extLst>
              <a:ext uri="{FF2B5EF4-FFF2-40B4-BE49-F238E27FC236}">
                <a16:creationId xmlns:a16="http://schemas.microsoft.com/office/drawing/2014/main" id="{E2CB4FA9-395C-4AA1-828A-FFB5D22C78B4}"/>
              </a:ext>
            </a:extLst>
          </p:cNvPr>
          <p:cNvPicPr>
            <a:picLocks noChangeAspect="1"/>
          </p:cNvPicPr>
          <p:nvPr/>
        </p:nvPicPr>
        <p:blipFill>
          <a:blip r:embed="rId2"/>
          <a:stretch>
            <a:fillRect/>
          </a:stretch>
        </p:blipFill>
        <p:spPr>
          <a:xfrm>
            <a:off x="3423438" y="1198613"/>
            <a:ext cx="8768562" cy="4741270"/>
          </a:xfrm>
          <a:prstGeom prst="rect">
            <a:avLst/>
          </a:prstGeom>
        </p:spPr>
      </p:pic>
      <p:sp>
        <p:nvSpPr>
          <p:cNvPr id="5" name="Rectangle 4">
            <a:extLst>
              <a:ext uri="{FF2B5EF4-FFF2-40B4-BE49-F238E27FC236}">
                <a16:creationId xmlns:a16="http://schemas.microsoft.com/office/drawing/2014/main" id="{689DCF25-5056-4084-A678-5279C5FB0B68}"/>
              </a:ext>
            </a:extLst>
          </p:cNvPr>
          <p:cNvSpPr/>
          <p:nvPr/>
        </p:nvSpPr>
        <p:spPr>
          <a:xfrm>
            <a:off x="3678114" y="2368654"/>
            <a:ext cx="1175240" cy="269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F804CC8-AEB1-4320-A5A3-F20DFED1468A}"/>
              </a:ext>
            </a:extLst>
          </p:cNvPr>
          <p:cNvSpPr/>
          <p:nvPr/>
        </p:nvSpPr>
        <p:spPr>
          <a:xfrm>
            <a:off x="3607776" y="2723870"/>
            <a:ext cx="1175240" cy="269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AE7D3B3-F995-46CB-AC86-306F2B7870ED}"/>
              </a:ext>
            </a:extLst>
          </p:cNvPr>
          <p:cNvSpPr/>
          <p:nvPr/>
        </p:nvSpPr>
        <p:spPr>
          <a:xfrm>
            <a:off x="3635618" y="3117779"/>
            <a:ext cx="1175240" cy="269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7E4E789-3B16-4A75-B112-66B88A5C6B59}"/>
              </a:ext>
            </a:extLst>
          </p:cNvPr>
          <p:cNvSpPr/>
          <p:nvPr/>
        </p:nvSpPr>
        <p:spPr>
          <a:xfrm>
            <a:off x="3607776" y="3842141"/>
            <a:ext cx="1175240" cy="269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0DA28C8-0842-44DC-8FD8-CE7CFDC7290A}"/>
              </a:ext>
            </a:extLst>
          </p:cNvPr>
          <p:cNvSpPr/>
          <p:nvPr/>
        </p:nvSpPr>
        <p:spPr>
          <a:xfrm>
            <a:off x="3607776" y="4518165"/>
            <a:ext cx="1175240" cy="269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5DC03CA-A515-4650-921A-969FCB6AB0E1}"/>
              </a:ext>
            </a:extLst>
          </p:cNvPr>
          <p:cNvSpPr/>
          <p:nvPr/>
        </p:nvSpPr>
        <p:spPr>
          <a:xfrm>
            <a:off x="3607776" y="5194189"/>
            <a:ext cx="1175240" cy="269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54B87B5-B0DC-407E-911F-FD480A628C01}"/>
              </a:ext>
            </a:extLst>
          </p:cNvPr>
          <p:cNvSpPr/>
          <p:nvPr/>
        </p:nvSpPr>
        <p:spPr>
          <a:xfrm>
            <a:off x="3607776" y="5598762"/>
            <a:ext cx="1175240" cy="2690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8331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xit" presetSubtype="0" fill="hold" grpId="0" nodeType="clickEffect">
                                  <p:stCondLst>
                                    <p:cond delay="0"/>
                                  </p:stCondLst>
                                  <p:childTnLst>
                                    <p:animEffect transition="out" filter="wipe(down)">
                                      <p:cBhvr>
                                        <p:cTn id="6" dur="180" accel="50000">
                                          <p:stCondLst>
                                            <p:cond delay="1820"/>
                                          </p:stCondLst>
                                        </p:cTn>
                                        <p:tgtEl>
                                          <p:spTgt spid="5"/>
                                        </p:tgtEl>
                                      </p:cBhvr>
                                    </p:animEffect>
                                    <p:anim calcmode="lin" valueType="num">
                                      <p:cBhvr>
                                        <p:cTn id="7" dur="1822" tmFilter="0,0; 0.14,0.31; 0.43,0.73; 0.71,0.91; 1.0,1.0">
                                          <p:stCondLst>
                                            <p:cond delay="0"/>
                                          </p:stCondLst>
                                        </p:cTn>
                                        <p:tgtEl>
                                          <p:spTgt spid="5"/>
                                        </p:tgtEl>
                                        <p:attrNameLst>
                                          <p:attrName>ppt_x</p:attrName>
                                        </p:attrNameLst>
                                      </p:cBhvr>
                                      <p:tavLst>
                                        <p:tav tm="0">
                                          <p:val>
                                            <p:strVal val="ppt_x"/>
                                          </p:val>
                                        </p:tav>
                                        <p:tav tm="100000">
                                          <p:val>
                                            <p:strVal val="#ppt_x+0.25"/>
                                          </p:val>
                                        </p:tav>
                                      </p:tavLst>
                                    </p:anim>
                                    <p:anim calcmode="lin" valueType="num">
                                      <p:cBhvr>
                                        <p:cTn id="8" dur="178">
                                          <p:stCondLst>
                                            <p:cond delay="1822"/>
                                          </p:stCondLst>
                                        </p:cTn>
                                        <p:tgtEl>
                                          <p:spTgt spid="5"/>
                                        </p:tgtEl>
                                        <p:attrNameLst>
                                          <p:attrName>ppt_x</p:attrName>
                                        </p:attrNameLst>
                                      </p:cBhvr>
                                      <p:tavLst>
                                        <p:tav tm="0">
                                          <p:val>
                                            <p:strVal val="ppt_x"/>
                                          </p:val>
                                        </p:tav>
                                        <p:tav tm="100000">
                                          <p:val>
                                            <p:strVal val="ppt_x"/>
                                          </p:val>
                                        </p:tav>
                                      </p:tavLst>
                                    </p:anim>
                                    <p:anim calcmode="lin" valueType="num">
                                      <p:cBhvr>
                                        <p:cTn id="9" dur="664" tmFilter="0.0,0.0;0.25,0.07;0.50,0.2;0.75,0.467;1.0,1.0">
                                          <p:stCondLst>
                                            <p:cond delay="0"/>
                                          </p:stCondLst>
                                        </p:cTn>
                                        <p:tgtEl>
                                          <p:spTgt spid="5"/>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0" dur="664" tmFilter="0, 0; 0.125,0.2665; 0.25,0.4; 0.375,0.465; 0.5,0.5;  0.625,0.535; 0.75,0.6; 0.875,0.7335; 1,1">
                                          <p:stCondLst>
                                            <p:cond delay="664"/>
                                          </p:stCondLst>
                                        </p:cTn>
                                        <p:tgtEl>
                                          <p:spTgt spid="5"/>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 dur="332" tmFilter="0, 0; 0.125,0.2665; 0.25,0.4; 0.375,0.465; 0.5,0.5;  0.625,0.535; 0.75,0.6; 0.875,0.7335; 1,1">
                                          <p:stCondLst>
                                            <p:cond delay="1324"/>
                                          </p:stCondLst>
                                        </p:cTn>
                                        <p:tgtEl>
                                          <p:spTgt spid="5"/>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2" dur="164" tmFilter="0, 0; 0.125,0.2665; 0.25,0.4; 0.375,0.465; 0.5,0.5;  0.625,0.535; 0.75,0.6; 0.875,0.7335; 1,1">
                                          <p:stCondLst>
                                            <p:cond delay="1656"/>
                                          </p:stCondLst>
                                        </p:cTn>
                                        <p:tgtEl>
                                          <p:spTgt spid="5"/>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 dur="180" accel="50000">
                                          <p:stCondLst>
                                            <p:cond delay="1820"/>
                                          </p:stCondLst>
                                        </p:cTn>
                                        <p:tgtEl>
                                          <p:spTgt spid="5"/>
                                        </p:tgtEl>
                                        <p:attrNameLst>
                                          <p:attrName>ppt_y</p:attrName>
                                        </p:attrNameLst>
                                      </p:cBhvr>
                                      <p:tavLst>
                                        <p:tav tm="0">
                                          <p:val>
                                            <p:strVal val="ppt_y"/>
                                          </p:val>
                                        </p:tav>
                                        <p:tav tm="100000">
                                          <p:val>
                                            <p:strVal val="ppt_y+ppt_h"/>
                                          </p:val>
                                        </p:tav>
                                      </p:tavLst>
                                    </p:anim>
                                    <p:animScale>
                                      <p:cBhvr>
                                        <p:cTn id="14" dur="26">
                                          <p:stCondLst>
                                            <p:cond delay="620"/>
                                          </p:stCondLst>
                                        </p:cTn>
                                        <p:tgtEl>
                                          <p:spTgt spid="5"/>
                                        </p:tgtEl>
                                      </p:cBhvr>
                                      <p:to x="100000" y="60000"/>
                                    </p:animScale>
                                    <p:animScale>
                                      <p:cBhvr>
                                        <p:cTn id="15" dur="166" decel="50000">
                                          <p:stCondLst>
                                            <p:cond delay="646"/>
                                          </p:stCondLst>
                                        </p:cTn>
                                        <p:tgtEl>
                                          <p:spTgt spid="5"/>
                                        </p:tgtEl>
                                      </p:cBhvr>
                                      <p:to x="100000" y="100000"/>
                                    </p:animScale>
                                    <p:animScale>
                                      <p:cBhvr>
                                        <p:cTn id="16" dur="26">
                                          <p:stCondLst>
                                            <p:cond delay="1312"/>
                                          </p:stCondLst>
                                        </p:cTn>
                                        <p:tgtEl>
                                          <p:spTgt spid="5"/>
                                        </p:tgtEl>
                                      </p:cBhvr>
                                      <p:to x="100000" y="80000"/>
                                    </p:animScale>
                                    <p:animScale>
                                      <p:cBhvr>
                                        <p:cTn id="17" dur="166" decel="50000">
                                          <p:stCondLst>
                                            <p:cond delay="1338"/>
                                          </p:stCondLst>
                                        </p:cTn>
                                        <p:tgtEl>
                                          <p:spTgt spid="5"/>
                                        </p:tgtEl>
                                      </p:cBhvr>
                                      <p:to x="100000" y="100000"/>
                                    </p:animScale>
                                    <p:animScale>
                                      <p:cBhvr>
                                        <p:cTn id="18" dur="26">
                                          <p:stCondLst>
                                            <p:cond delay="1642"/>
                                          </p:stCondLst>
                                        </p:cTn>
                                        <p:tgtEl>
                                          <p:spTgt spid="5"/>
                                        </p:tgtEl>
                                      </p:cBhvr>
                                      <p:to x="100000" y="90000"/>
                                    </p:animScale>
                                    <p:animScale>
                                      <p:cBhvr>
                                        <p:cTn id="19" dur="166" decel="50000">
                                          <p:stCondLst>
                                            <p:cond delay="1668"/>
                                          </p:stCondLst>
                                        </p:cTn>
                                        <p:tgtEl>
                                          <p:spTgt spid="5"/>
                                        </p:tgtEl>
                                      </p:cBhvr>
                                      <p:to x="100000" y="100000"/>
                                    </p:animScale>
                                    <p:animScale>
                                      <p:cBhvr>
                                        <p:cTn id="20" dur="26">
                                          <p:stCondLst>
                                            <p:cond delay="1808"/>
                                          </p:stCondLst>
                                        </p:cTn>
                                        <p:tgtEl>
                                          <p:spTgt spid="5"/>
                                        </p:tgtEl>
                                      </p:cBhvr>
                                      <p:to x="100000" y="95000"/>
                                    </p:animScale>
                                    <p:animScale>
                                      <p:cBhvr>
                                        <p:cTn id="21" dur="166" decel="50000">
                                          <p:stCondLst>
                                            <p:cond delay="1834"/>
                                          </p:stCondLst>
                                        </p:cTn>
                                        <p:tgtEl>
                                          <p:spTgt spid="5"/>
                                        </p:tgtEl>
                                      </p:cBhvr>
                                      <p:to x="100000" y="100000"/>
                                    </p:animScale>
                                    <p:set>
                                      <p:cBhvr>
                                        <p:cTn id="22" dur="1" fill="hold">
                                          <p:stCondLst>
                                            <p:cond delay="1999"/>
                                          </p:stCondLst>
                                        </p:cTn>
                                        <p:tgtEl>
                                          <p:spTgt spid="5"/>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6" presetClass="exit" presetSubtype="0" fill="hold" grpId="0" nodeType="clickEffect">
                                  <p:stCondLst>
                                    <p:cond delay="0"/>
                                  </p:stCondLst>
                                  <p:childTnLst>
                                    <p:animEffect transition="out" filter="wipe(down)">
                                      <p:cBhvr>
                                        <p:cTn id="26" dur="180" accel="50000">
                                          <p:stCondLst>
                                            <p:cond delay="1820"/>
                                          </p:stCondLst>
                                        </p:cTn>
                                        <p:tgtEl>
                                          <p:spTgt spid="6"/>
                                        </p:tgtEl>
                                      </p:cBhvr>
                                    </p:animEffect>
                                    <p:anim calcmode="lin" valueType="num">
                                      <p:cBhvr>
                                        <p:cTn id="27" dur="1822" tmFilter="0,0; 0.14,0.31; 0.43,0.73; 0.71,0.91; 1.0,1.0">
                                          <p:stCondLst>
                                            <p:cond delay="0"/>
                                          </p:stCondLst>
                                        </p:cTn>
                                        <p:tgtEl>
                                          <p:spTgt spid="6"/>
                                        </p:tgtEl>
                                        <p:attrNameLst>
                                          <p:attrName>ppt_x</p:attrName>
                                        </p:attrNameLst>
                                      </p:cBhvr>
                                      <p:tavLst>
                                        <p:tav tm="0">
                                          <p:val>
                                            <p:strVal val="ppt_x"/>
                                          </p:val>
                                        </p:tav>
                                        <p:tav tm="100000">
                                          <p:val>
                                            <p:strVal val="#ppt_x+0.25"/>
                                          </p:val>
                                        </p:tav>
                                      </p:tavLst>
                                    </p:anim>
                                    <p:anim calcmode="lin" valueType="num">
                                      <p:cBhvr>
                                        <p:cTn id="28" dur="178">
                                          <p:stCondLst>
                                            <p:cond delay="1822"/>
                                          </p:stCondLst>
                                        </p:cTn>
                                        <p:tgtEl>
                                          <p:spTgt spid="6"/>
                                        </p:tgtEl>
                                        <p:attrNameLst>
                                          <p:attrName>ppt_x</p:attrName>
                                        </p:attrNameLst>
                                      </p:cBhvr>
                                      <p:tavLst>
                                        <p:tav tm="0">
                                          <p:val>
                                            <p:strVal val="ppt_x"/>
                                          </p:val>
                                        </p:tav>
                                        <p:tav tm="100000">
                                          <p:val>
                                            <p:strVal val="ppt_x"/>
                                          </p:val>
                                        </p:tav>
                                      </p:tavLst>
                                    </p:anim>
                                    <p:anim calcmode="lin" valueType="num">
                                      <p:cBhvr>
                                        <p:cTn id="29" dur="664" tmFilter="0.0,0.0;0.25,0.07;0.50,0.2;0.75,0.467;1.0,1.0">
                                          <p:stCondLst>
                                            <p:cond delay="0"/>
                                          </p:stCondLst>
                                        </p:cTn>
                                        <p:tgtEl>
                                          <p:spTgt spid="6"/>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30" dur="664" tmFilter="0, 0; 0.125,0.2665; 0.25,0.4; 0.375,0.465; 0.5,0.5;  0.625,0.535; 0.75,0.6; 0.875,0.7335; 1,1">
                                          <p:stCondLst>
                                            <p:cond delay="664"/>
                                          </p:stCondLst>
                                        </p:cTn>
                                        <p:tgtEl>
                                          <p:spTgt spid="6"/>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31" dur="332" tmFilter="0, 0; 0.125,0.2665; 0.25,0.4; 0.375,0.465; 0.5,0.5;  0.625,0.535; 0.75,0.6; 0.875,0.7335; 1,1">
                                          <p:stCondLst>
                                            <p:cond delay="1324"/>
                                          </p:stCondLst>
                                        </p:cTn>
                                        <p:tgtEl>
                                          <p:spTgt spid="6"/>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32" dur="164" tmFilter="0, 0; 0.125,0.2665; 0.25,0.4; 0.375,0.465; 0.5,0.5;  0.625,0.535; 0.75,0.6; 0.875,0.7335; 1,1">
                                          <p:stCondLst>
                                            <p:cond delay="1656"/>
                                          </p:stCondLst>
                                        </p:cTn>
                                        <p:tgtEl>
                                          <p:spTgt spid="6"/>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33" dur="180" accel="50000">
                                          <p:stCondLst>
                                            <p:cond delay="1820"/>
                                          </p:stCondLst>
                                        </p:cTn>
                                        <p:tgtEl>
                                          <p:spTgt spid="6"/>
                                        </p:tgtEl>
                                        <p:attrNameLst>
                                          <p:attrName>ppt_y</p:attrName>
                                        </p:attrNameLst>
                                      </p:cBhvr>
                                      <p:tavLst>
                                        <p:tav tm="0">
                                          <p:val>
                                            <p:strVal val="ppt_y"/>
                                          </p:val>
                                        </p:tav>
                                        <p:tav tm="100000">
                                          <p:val>
                                            <p:strVal val="ppt_y+ppt_h"/>
                                          </p:val>
                                        </p:tav>
                                      </p:tavLst>
                                    </p:anim>
                                    <p:animScale>
                                      <p:cBhvr>
                                        <p:cTn id="34" dur="26">
                                          <p:stCondLst>
                                            <p:cond delay="620"/>
                                          </p:stCondLst>
                                        </p:cTn>
                                        <p:tgtEl>
                                          <p:spTgt spid="6"/>
                                        </p:tgtEl>
                                      </p:cBhvr>
                                      <p:to x="100000" y="60000"/>
                                    </p:animScale>
                                    <p:animScale>
                                      <p:cBhvr>
                                        <p:cTn id="35" dur="166" decel="50000">
                                          <p:stCondLst>
                                            <p:cond delay="646"/>
                                          </p:stCondLst>
                                        </p:cTn>
                                        <p:tgtEl>
                                          <p:spTgt spid="6"/>
                                        </p:tgtEl>
                                      </p:cBhvr>
                                      <p:to x="100000" y="100000"/>
                                    </p:animScale>
                                    <p:animScale>
                                      <p:cBhvr>
                                        <p:cTn id="36" dur="26">
                                          <p:stCondLst>
                                            <p:cond delay="1312"/>
                                          </p:stCondLst>
                                        </p:cTn>
                                        <p:tgtEl>
                                          <p:spTgt spid="6"/>
                                        </p:tgtEl>
                                      </p:cBhvr>
                                      <p:to x="100000" y="80000"/>
                                    </p:animScale>
                                    <p:animScale>
                                      <p:cBhvr>
                                        <p:cTn id="37" dur="166" decel="50000">
                                          <p:stCondLst>
                                            <p:cond delay="1338"/>
                                          </p:stCondLst>
                                        </p:cTn>
                                        <p:tgtEl>
                                          <p:spTgt spid="6"/>
                                        </p:tgtEl>
                                      </p:cBhvr>
                                      <p:to x="100000" y="100000"/>
                                    </p:animScale>
                                    <p:animScale>
                                      <p:cBhvr>
                                        <p:cTn id="38" dur="26">
                                          <p:stCondLst>
                                            <p:cond delay="1642"/>
                                          </p:stCondLst>
                                        </p:cTn>
                                        <p:tgtEl>
                                          <p:spTgt spid="6"/>
                                        </p:tgtEl>
                                      </p:cBhvr>
                                      <p:to x="100000" y="90000"/>
                                    </p:animScale>
                                    <p:animScale>
                                      <p:cBhvr>
                                        <p:cTn id="39" dur="166" decel="50000">
                                          <p:stCondLst>
                                            <p:cond delay="1668"/>
                                          </p:stCondLst>
                                        </p:cTn>
                                        <p:tgtEl>
                                          <p:spTgt spid="6"/>
                                        </p:tgtEl>
                                      </p:cBhvr>
                                      <p:to x="100000" y="100000"/>
                                    </p:animScale>
                                    <p:animScale>
                                      <p:cBhvr>
                                        <p:cTn id="40" dur="26">
                                          <p:stCondLst>
                                            <p:cond delay="1808"/>
                                          </p:stCondLst>
                                        </p:cTn>
                                        <p:tgtEl>
                                          <p:spTgt spid="6"/>
                                        </p:tgtEl>
                                      </p:cBhvr>
                                      <p:to x="100000" y="95000"/>
                                    </p:animScale>
                                    <p:animScale>
                                      <p:cBhvr>
                                        <p:cTn id="41" dur="166" decel="50000">
                                          <p:stCondLst>
                                            <p:cond delay="1834"/>
                                          </p:stCondLst>
                                        </p:cTn>
                                        <p:tgtEl>
                                          <p:spTgt spid="6"/>
                                        </p:tgtEl>
                                      </p:cBhvr>
                                      <p:to x="100000" y="100000"/>
                                    </p:animScale>
                                    <p:set>
                                      <p:cBhvr>
                                        <p:cTn id="42" dur="1" fill="hold">
                                          <p:stCondLst>
                                            <p:cond delay="1999"/>
                                          </p:stCondLst>
                                        </p:cTn>
                                        <p:tgtEl>
                                          <p:spTgt spid="6"/>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6" presetClass="exit" presetSubtype="0" fill="hold" grpId="0" nodeType="clickEffect">
                                  <p:stCondLst>
                                    <p:cond delay="0"/>
                                  </p:stCondLst>
                                  <p:childTnLst>
                                    <p:animEffect transition="out" filter="wipe(down)">
                                      <p:cBhvr>
                                        <p:cTn id="46" dur="180" accel="50000">
                                          <p:stCondLst>
                                            <p:cond delay="1820"/>
                                          </p:stCondLst>
                                        </p:cTn>
                                        <p:tgtEl>
                                          <p:spTgt spid="7"/>
                                        </p:tgtEl>
                                      </p:cBhvr>
                                    </p:animEffect>
                                    <p:anim calcmode="lin" valueType="num">
                                      <p:cBhvr>
                                        <p:cTn id="47" dur="1822" tmFilter="0,0; 0.14,0.31; 0.43,0.73; 0.71,0.91; 1.0,1.0">
                                          <p:stCondLst>
                                            <p:cond delay="0"/>
                                          </p:stCondLst>
                                        </p:cTn>
                                        <p:tgtEl>
                                          <p:spTgt spid="7"/>
                                        </p:tgtEl>
                                        <p:attrNameLst>
                                          <p:attrName>ppt_x</p:attrName>
                                        </p:attrNameLst>
                                      </p:cBhvr>
                                      <p:tavLst>
                                        <p:tav tm="0">
                                          <p:val>
                                            <p:strVal val="ppt_x"/>
                                          </p:val>
                                        </p:tav>
                                        <p:tav tm="100000">
                                          <p:val>
                                            <p:strVal val="#ppt_x+0.25"/>
                                          </p:val>
                                        </p:tav>
                                      </p:tavLst>
                                    </p:anim>
                                    <p:anim calcmode="lin" valueType="num">
                                      <p:cBhvr>
                                        <p:cTn id="48" dur="178">
                                          <p:stCondLst>
                                            <p:cond delay="1822"/>
                                          </p:stCondLst>
                                        </p:cTn>
                                        <p:tgtEl>
                                          <p:spTgt spid="7"/>
                                        </p:tgtEl>
                                        <p:attrNameLst>
                                          <p:attrName>ppt_x</p:attrName>
                                        </p:attrNameLst>
                                      </p:cBhvr>
                                      <p:tavLst>
                                        <p:tav tm="0">
                                          <p:val>
                                            <p:strVal val="ppt_x"/>
                                          </p:val>
                                        </p:tav>
                                        <p:tav tm="100000">
                                          <p:val>
                                            <p:strVal val="ppt_x"/>
                                          </p:val>
                                        </p:tav>
                                      </p:tavLst>
                                    </p:anim>
                                    <p:anim calcmode="lin" valueType="num">
                                      <p:cBhvr>
                                        <p:cTn id="49" dur="664" tmFilter="0.0,0.0;0.25,0.07;0.50,0.2;0.75,0.467;1.0,1.0">
                                          <p:stCondLst>
                                            <p:cond delay="0"/>
                                          </p:stCondLst>
                                        </p:cTn>
                                        <p:tgtEl>
                                          <p:spTgt spid="7"/>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50" dur="664" tmFilter="0, 0; 0.125,0.2665; 0.25,0.4; 0.375,0.465; 0.5,0.5;  0.625,0.535; 0.75,0.6; 0.875,0.7335; 1,1">
                                          <p:stCondLst>
                                            <p:cond delay="664"/>
                                          </p:stCondLst>
                                        </p:cTn>
                                        <p:tgtEl>
                                          <p:spTgt spid="7"/>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51" dur="332" tmFilter="0, 0; 0.125,0.2665; 0.25,0.4; 0.375,0.465; 0.5,0.5;  0.625,0.535; 0.75,0.6; 0.875,0.7335; 1,1">
                                          <p:stCondLst>
                                            <p:cond delay="1324"/>
                                          </p:stCondLst>
                                        </p:cTn>
                                        <p:tgtEl>
                                          <p:spTgt spid="7"/>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52" dur="164" tmFilter="0, 0; 0.125,0.2665; 0.25,0.4; 0.375,0.465; 0.5,0.5;  0.625,0.535; 0.75,0.6; 0.875,0.7335; 1,1">
                                          <p:stCondLst>
                                            <p:cond delay="1656"/>
                                          </p:stCondLst>
                                        </p:cTn>
                                        <p:tgtEl>
                                          <p:spTgt spid="7"/>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53" dur="180" accel="50000">
                                          <p:stCondLst>
                                            <p:cond delay="1820"/>
                                          </p:stCondLst>
                                        </p:cTn>
                                        <p:tgtEl>
                                          <p:spTgt spid="7"/>
                                        </p:tgtEl>
                                        <p:attrNameLst>
                                          <p:attrName>ppt_y</p:attrName>
                                        </p:attrNameLst>
                                      </p:cBhvr>
                                      <p:tavLst>
                                        <p:tav tm="0">
                                          <p:val>
                                            <p:strVal val="ppt_y"/>
                                          </p:val>
                                        </p:tav>
                                        <p:tav tm="100000">
                                          <p:val>
                                            <p:strVal val="ppt_y+ppt_h"/>
                                          </p:val>
                                        </p:tav>
                                      </p:tavLst>
                                    </p:anim>
                                    <p:animScale>
                                      <p:cBhvr>
                                        <p:cTn id="54" dur="26">
                                          <p:stCondLst>
                                            <p:cond delay="620"/>
                                          </p:stCondLst>
                                        </p:cTn>
                                        <p:tgtEl>
                                          <p:spTgt spid="7"/>
                                        </p:tgtEl>
                                      </p:cBhvr>
                                      <p:to x="100000" y="60000"/>
                                    </p:animScale>
                                    <p:animScale>
                                      <p:cBhvr>
                                        <p:cTn id="55" dur="166" decel="50000">
                                          <p:stCondLst>
                                            <p:cond delay="646"/>
                                          </p:stCondLst>
                                        </p:cTn>
                                        <p:tgtEl>
                                          <p:spTgt spid="7"/>
                                        </p:tgtEl>
                                      </p:cBhvr>
                                      <p:to x="100000" y="100000"/>
                                    </p:animScale>
                                    <p:animScale>
                                      <p:cBhvr>
                                        <p:cTn id="56" dur="26">
                                          <p:stCondLst>
                                            <p:cond delay="1312"/>
                                          </p:stCondLst>
                                        </p:cTn>
                                        <p:tgtEl>
                                          <p:spTgt spid="7"/>
                                        </p:tgtEl>
                                      </p:cBhvr>
                                      <p:to x="100000" y="80000"/>
                                    </p:animScale>
                                    <p:animScale>
                                      <p:cBhvr>
                                        <p:cTn id="57" dur="166" decel="50000">
                                          <p:stCondLst>
                                            <p:cond delay="1338"/>
                                          </p:stCondLst>
                                        </p:cTn>
                                        <p:tgtEl>
                                          <p:spTgt spid="7"/>
                                        </p:tgtEl>
                                      </p:cBhvr>
                                      <p:to x="100000" y="100000"/>
                                    </p:animScale>
                                    <p:animScale>
                                      <p:cBhvr>
                                        <p:cTn id="58" dur="26">
                                          <p:stCondLst>
                                            <p:cond delay="1642"/>
                                          </p:stCondLst>
                                        </p:cTn>
                                        <p:tgtEl>
                                          <p:spTgt spid="7"/>
                                        </p:tgtEl>
                                      </p:cBhvr>
                                      <p:to x="100000" y="90000"/>
                                    </p:animScale>
                                    <p:animScale>
                                      <p:cBhvr>
                                        <p:cTn id="59" dur="166" decel="50000">
                                          <p:stCondLst>
                                            <p:cond delay="1668"/>
                                          </p:stCondLst>
                                        </p:cTn>
                                        <p:tgtEl>
                                          <p:spTgt spid="7"/>
                                        </p:tgtEl>
                                      </p:cBhvr>
                                      <p:to x="100000" y="100000"/>
                                    </p:animScale>
                                    <p:animScale>
                                      <p:cBhvr>
                                        <p:cTn id="60" dur="26">
                                          <p:stCondLst>
                                            <p:cond delay="1808"/>
                                          </p:stCondLst>
                                        </p:cTn>
                                        <p:tgtEl>
                                          <p:spTgt spid="7"/>
                                        </p:tgtEl>
                                      </p:cBhvr>
                                      <p:to x="100000" y="95000"/>
                                    </p:animScale>
                                    <p:animScale>
                                      <p:cBhvr>
                                        <p:cTn id="61" dur="166" decel="50000">
                                          <p:stCondLst>
                                            <p:cond delay="1834"/>
                                          </p:stCondLst>
                                        </p:cTn>
                                        <p:tgtEl>
                                          <p:spTgt spid="7"/>
                                        </p:tgtEl>
                                      </p:cBhvr>
                                      <p:to x="100000" y="100000"/>
                                    </p:animScale>
                                    <p:set>
                                      <p:cBhvr>
                                        <p:cTn id="62" dur="1" fill="hold">
                                          <p:stCondLst>
                                            <p:cond delay="1999"/>
                                          </p:stCondLst>
                                        </p:cTn>
                                        <p:tgtEl>
                                          <p:spTgt spid="7"/>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26" presetClass="exit" presetSubtype="0" fill="hold" grpId="0" nodeType="clickEffect">
                                  <p:stCondLst>
                                    <p:cond delay="0"/>
                                  </p:stCondLst>
                                  <p:childTnLst>
                                    <p:animEffect transition="out" filter="wipe(down)">
                                      <p:cBhvr>
                                        <p:cTn id="66" dur="180" accel="50000">
                                          <p:stCondLst>
                                            <p:cond delay="1820"/>
                                          </p:stCondLst>
                                        </p:cTn>
                                        <p:tgtEl>
                                          <p:spTgt spid="8"/>
                                        </p:tgtEl>
                                      </p:cBhvr>
                                    </p:animEffect>
                                    <p:anim calcmode="lin" valueType="num">
                                      <p:cBhvr>
                                        <p:cTn id="67" dur="1822" tmFilter="0,0; 0.14,0.31; 0.43,0.73; 0.71,0.91; 1.0,1.0">
                                          <p:stCondLst>
                                            <p:cond delay="0"/>
                                          </p:stCondLst>
                                        </p:cTn>
                                        <p:tgtEl>
                                          <p:spTgt spid="8"/>
                                        </p:tgtEl>
                                        <p:attrNameLst>
                                          <p:attrName>ppt_x</p:attrName>
                                        </p:attrNameLst>
                                      </p:cBhvr>
                                      <p:tavLst>
                                        <p:tav tm="0">
                                          <p:val>
                                            <p:strVal val="ppt_x"/>
                                          </p:val>
                                        </p:tav>
                                        <p:tav tm="100000">
                                          <p:val>
                                            <p:strVal val="#ppt_x+0.25"/>
                                          </p:val>
                                        </p:tav>
                                      </p:tavLst>
                                    </p:anim>
                                    <p:anim calcmode="lin" valueType="num">
                                      <p:cBhvr>
                                        <p:cTn id="68" dur="178">
                                          <p:stCondLst>
                                            <p:cond delay="1822"/>
                                          </p:stCondLst>
                                        </p:cTn>
                                        <p:tgtEl>
                                          <p:spTgt spid="8"/>
                                        </p:tgtEl>
                                        <p:attrNameLst>
                                          <p:attrName>ppt_x</p:attrName>
                                        </p:attrNameLst>
                                      </p:cBhvr>
                                      <p:tavLst>
                                        <p:tav tm="0">
                                          <p:val>
                                            <p:strVal val="ppt_x"/>
                                          </p:val>
                                        </p:tav>
                                        <p:tav tm="100000">
                                          <p:val>
                                            <p:strVal val="ppt_x"/>
                                          </p:val>
                                        </p:tav>
                                      </p:tavLst>
                                    </p:anim>
                                    <p:anim calcmode="lin" valueType="num">
                                      <p:cBhvr>
                                        <p:cTn id="69" dur="664" tmFilter="0.0,0.0;0.25,0.07;0.50,0.2;0.75,0.467;1.0,1.0">
                                          <p:stCondLst>
                                            <p:cond delay="0"/>
                                          </p:stCondLst>
                                        </p:cTn>
                                        <p:tgtEl>
                                          <p:spTgt spid="8"/>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70" dur="664" tmFilter="0, 0; 0.125,0.2665; 0.25,0.4; 0.375,0.465; 0.5,0.5;  0.625,0.535; 0.75,0.6; 0.875,0.7335; 1,1">
                                          <p:stCondLst>
                                            <p:cond delay="664"/>
                                          </p:stCondLst>
                                        </p:cTn>
                                        <p:tgtEl>
                                          <p:spTgt spid="8"/>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71" dur="332" tmFilter="0, 0; 0.125,0.2665; 0.25,0.4; 0.375,0.465; 0.5,0.5;  0.625,0.535; 0.75,0.6; 0.875,0.7335; 1,1">
                                          <p:stCondLst>
                                            <p:cond delay="1324"/>
                                          </p:stCondLst>
                                        </p:cTn>
                                        <p:tgtEl>
                                          <p:spTgt spid="8"/>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72" dur="164" tmFilter="0, 0; 0.125,0.2665; 0.25,0.4; 0.375,0.465; 0.5,0.5;  0.625,0.535; 0.75,0.6; 0.875,0.7335; 1,1">
                                          <p:stCondLst>
                                            <p:cond delay="1656"/>
                                          </p:stCondLst>
                                        </p:cTn>
                                        <p:tgtEl>
                                          <p:spTgt spid="8"/>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73" dur="180" accel="50000">
                                          <p:stCondLst>
                                            <p:cond delay="1820"/>
                                          </p:stCondLst>
                                        </p:cTn>
                                        <p:tgtEl>
                                          <p:spTgt spid="8"/>
                                        </p:tgtEl>
                                        <p:attrNameLst>
                                          <p:attrName>ppt_y</p:attrName>
                                        </p:attrNameLst>
                                      </p:cBhvr>
                                      <p:tavLst>
                                        <p:tav tm="0">
                                          <p:val>
                                            <p:strVal val="ppt_y"/>
                                          </p:val>
                                        </p:tav>
                                        <p:tav tm="100000">
                                          <p:val>
                                            <p:strVal val="ppt_y+ppt_h"/>
                                          </p:val>
                                        </p:tav>
                                      </p:tavLst>
                                    </p:anim>
                                    <p:animScale>
                                      <p:cBhvr>
                                        <p:cTn id="74" dur="26">
                                          <p:stCondLst>
                                            <p:cond delay="620"/>
                                          </p:stCondLst>
                                        </p:cTn>
                                        <p:tgtEl>
                                          <p:spTgt spid="8"/>
                                        </p:tgtEl>
                                      </p:cBhvr>
                                      <p:to x="100000" y="60000"/>
                                    </p:animScale>
                                    <p:animScale>
                                      <p:cBhvr>
                                        <p:cTn id="75" dur="166" decel="50000">
                                          <p:stCondLst>
                                            <p:cond delay="646"/>
                                          </p:stCondLst>
                                        </p:cTn>
                                        <p:tgtEl>
                                          <p:spTgt spid="8"/>
                                        </p:tgtEl>
                                      </p:cBhvr>
                                      <p:to x="100000" y="100000"/>
                                    </p:animScale>
                                    <p:animScale>
                                      <p:cBhvr>
                                        <p:cTn id="76" dur="26">
                                          <p:stCondLst>
                                            <p:cond delay="1312"/>
                                          </p:stCondLst>
                                        </p:cTn>
                                        <p:tgtEl>
                                          <p:spTgt spid="8"/>
                                        </p:tgtEl>
                                      </p:cBhvr>
                                      <p:to x="100000" y="80000"/>
                                    </p:animScale>
                                    <p:animScale>
                                      <p:cBhvr>
                                        <p:cTn id="77" dur="166" decel="50000">
                                          <p:stCondLst>
                                            <p:cond delay="1338"/>
                                          </p:stCondLst>
                                        </p:cTn>
                                        <p:tgtEl>
                                          <p:spTgt spid="8"/>
                                        </p:tgtEl>
                                      </p:cBhvr>
                                      <p:to x="100000" y="100000"/>
                                    </p:animScale>
                                    <p:animScale>
                                      <p:cBhvr>
                                        <p:cTn id="78" dur="26">
                                          <p:stCondLst>
                                            <p:cond delay="1642"/>
                                          </p:stCondLst>
                                        </p:cTn>
                                        <p:tgtEl>
                                          <p:spTgt spid="8"/>
                                        </p:tgtEl>
                                      </p:cBhvr>
                                      <p:to x="100000" y="90000"/>
                                    </p:animScale>
                                    <p:animScale>
                                      <p:cBhvr>
                                        <p:cTn id="79" dur="166" decel="50000">
                                          <p:stCondLst>
                                            <p:cond delay="1668"/>
                                          </p:stCondLst>
                                        </p:cTn>
                                        <p:tgtEl>
                                          <p:spTgt spid="8"/>
                                        </p:tgtEl>
                                      </p:cBhvr>
                                      <p:to x="100000" y="100000"/>
                                    </p:animScale>
                                    <p:animScale>
                                      <p:cBhvr>
                                        <p:cTn id="80" dur="26">
                                          <p:stCondLst>
                                            <p:cond delay="1808"/>
                                          </p:stCondLst>
                                        </p:cTn>
                                        <p:tgtEl>
                                          <p:spTgt spid="8"/>
                                        </p:tgtEl>
                                      </p:cBhvr>
                                      <p:to x="100000" y="95000"/>
                                    </p:animScale>
                                    <p:animScale>
                                      <p:cBhvr>
                                        <p:cTn id="81" dur="166" decel="50000">
                                          <p:stCondLst>
                                            <p:cond delay="1834"/>
                                          </p:stCondLst>
                                        </p:cTn>
                                        <p:tgtEl>
                                          <p:spTgt spid="8"/>
                                        </p:tgtEl>
                                      </p:cBhvr>
                                      <p:to x="100000" y="100000"/>
                                    </p:animScale>
                                    <p:set>
                                      <p:cBhvr>
                                        <p:cTn id="82" dur="1" fill="hold">
                                          <p:stCondLst>
                                            <p:cond delay="1999"/>
                                          </p:stCondLst>
                                        </p:cTn>
                                        <p:tgtEl>
                                          <p:spTgt spid="8"/>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26" presetClass="exit" presetSubtype="0" fill="hold" grpId="0" nodeType="clickEffect">
                                  <p:stCondLst>
                                    <p:cond delay="0"/>
                                  </p:stCondLst>
                                  <p:childTnLst>
                                    <p:animEffect transition="out" filter="wipe(down)">
                                      <p:cBhvr>
                                        <p:cTn id="86" dur="180" accel="50000">
                                          <p:stCondLst>
                                            <p:cond delay="1820"/>
                                          </p:stCondLst>
                                        </p:cTn>
                                        <p:tgtEl>
                                          <p:spTgt spid="9"/>
                                        </p:tgtEl>
                                      </p:cBhvr>
                                    </p:animEffect>
                                    <p:anim calcmode="lin" valueType="num">
                                      <p:cBhvr>
                                        <p:cTn id="87" dur="1822" tmFilter="0,0; 0.14,0.31; 0.43,0.73; 0.71,0.91; 1.0,1.0">
                                          <p:stCondLst>
                                            <p:cond delay="0"/>
                                          </p:stCondLst>
                                        </p:cTn>
                                        <p:tgtEl>
                                          <p:spTgt spid="9"/>
                                        </p:tgtEl>
                                        <p:attrNameLst>
                                          <p:attrName>ppt_x</p:attrName>
                                        </p:attrNameLst>
                                      </p:cBhvr>
                                      <p:tavLst>
                                        <p:tav tm="0">
                                          <p:val>
                                            <p:strVal val="ppt_x"/>
                                          </p:val>
                                        </p:tav>
                                        <p:tav tm="100000">
                                          <p:val>
                                            <p:strVal val="#ppt_x+0.25"/>
                                          </p:val>
                                        </p:tav>
                                      </p:tavLst>
                                    </p:anim>
                                    <p:anim calcmode="lin" valueType="num">
                                      <p:cBhvr>
                                        <p:cTn id="88" dur="178">
                                          <p:stCondLst>
                                            <p:cond delay="1822"/>
                                          </p:stCondLst>
                                        </p:cTn>
                                        <p:tgtEl>
                                          <p:spTgt spid="9"/>
                                        </p:tgtEl>
                                        <p:attrNameLst>
                                          <p:attrName>ppt_x</p:attrName>
                                        </p:attrNameLst>
                                      </p:cBhvr>
                                      <p:tavLst>
                                        <p:tav tm="0">
                                          <p:val>
                                            <p:strVal val="ppt_x"/>
                                          </p:val>
                                        </p:tav>
                                        <p:tav tm="100000">
                                          <p:val>
                                            <p:strVal val="ppt_x"/>
                                          </p:val>
                                        </p:tav>
                                      </p:tavLst>
                                    </p:anim>
                                    <p:anim calcmode="lin" valueType="num">
                                      <p:cBhvr>
                                        <p:cTn id="89" dur="664" tmFilter="0.0,0.0;0.25,0.07;0.50,0.2;0.75,0.467;1.0,1.0">
                                          <p:stCondLst>
                                            <p:cond delay="0"/>
                                          </p:stCondLst>
                                        </p:cTn>
                                        <p:tgtEl>
                                          <p:spTgt spid="9"/>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90" dur="664" tmFilter="0, 0; 0.125,0.2665; 0.25,0.4; 0.375,0.465; 0.5,0.5;  0.625,0.535; 0.75,0.6; 0.875,0.7335; 1,1">
                                          <p:stCondLst>
                                            <p:cond delay="664"/>
                                          </p:stCondLst>
                                        </p:cTn>
                                        <p:tgtEl>
                                          <p:spTgt spid="9"/>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91" dur="332" tmFilter="0, 0; 0.125,0.2665; 0.25,0.4; 0.375,0.465; 0.5,0.5;  0.625,0.535; 0.75,0.6; 0.875,0.7335; 1,1">
                                          <p:stCondLst>
                                            <p:cond delay="1324"/>
                                          </p:stCondLst>
                                        </p:cTn>
                                        <p:tgtEl>
                                          <p:spTgt spid="9"/>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92" dur="164" tmFilter="0, 0; 0.125,0.2665; 0.25,0.4; 0.375,0.465; 0.5,0.5;  0.625,0.535; 0.75,0.6; 0.875,0.7335; 1,1">
                                          <p:stCondLst>
                                            <p:cond delay="1656"/>
                                          </p:stCondLst>
                                        </p:cTn>
                                        <p:tgtEl>
                                          <p:spTgt spid="9"/>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93" dur="180" accel="50000">
                                          <p:stCondLst>
                                            <p:cond delay="1820"/>
                                          </p:stCondLst>
                                        </p:cTn>
                                        <p:tgtEl>
                                          <p:spTgt spid="9"/>
                                        </p:tgtEl>
                                        <p:attrNameLst>
                                          <p:attrName>ppt_y</p:attrName>
                                        </p:attrNameLst>
                                      </p:cBhvr>
                                      <p:tavLst>
                                        <p:tav tm="0">
                                          <p:val>
                                            <p:strVal val="ppt_y"/>
                                          </p:val>
                                        </p:tav>
                                        <p:tav tm="100000">
                                          <p:val>
                                            <p:strVal val="ppt_y+ppt_h"/>
                                          </p:val>
                                        </p:tav>
                                      </p:tavLst>
                                    </p:anim>
                                    <p:animScale>
                                      <p:cBhvr>
                                        <p:cTn id="94" dur="26">
                                          <p:stCondLst>
                                            <p:cond delay="620"/>
                                          </p:stCondLst>
                                        </p:cTn>
                                        <p:tgtEl>
                                          <p:spTgt spid="9"/>
                                        </p:tgtEl>
                                      </p:cBhvr>
                                      <p:to x="100000" y="60000"/>
                                    </p:animScale>
                                    <p:animScale>
                                      <p:cBhvr>
                                        <p:cTn id="95" dur="166" decel="50000">
                                          <p:stCondLst>
                                            <p:cond delay="646"/>
                                          </p:stCondLst>
                                        </p:cTn>
                                        <p:tgtEl>
                                          <p:spTgt spid="9"/>
                                        </p:tgtEl>
                                      </p:cBhvr>
                                      <p:to x="100000" y="100000"/>
                                    </p:animScale>
                                    <p:animScale>
                                      <p:cBhvr>
                                        <p:cTn id="96" dur="26">
                                          <p:stCondLst>
                                            <p:cond delay="1312"/>
                                          </p:stCondLst>
                                        </p:cTn>
                                        <p:tgtEl>
                                          <p:spTgt spid="9"/>
                                        </p:tgtEl>
                                      </p:cBhvr>
                                      <p:to x="100000" y="80000"/>
                                    </p:animScale>
                                    <p:animScale>
                                      <p:cBhvr>
                                        <p:cTn id="97" dur="166" decel="50000">
                                          <p:stCondLst>
                                            <p:cond delay="1338"/>
                                          </p:stCondLst>
                                        </p:cTn>
                                        <p:tgtEl>
                                          <p:spTgt spid="9"/>
                                        </p:tgtEl>
                                      </p:cBhvr>
                                      <p:to x="100000" y="100000"/>
                                    </p:animScale>
                                    <p:animScale>
                                      <p:cBhvr>
                                        <p:cTn id="98" dur="26">
                                          <p:stCondLst>
                                            <p:cond delay="1642"/>
                                          </p:stCondLst>
                                        </p:cTn>
                                        <p:tgtEl>
                                          <p:spTgt spid="9"/>
                                        </p:tgtEl>
                                      </p:cBhvr>
                                      <p:to x="100000" y="90000"/>
                                    </p:animScale>
                                    <p:animScale>
                                      <p:cBhvr>
                                        <p:cTn id="99" dur="166" decel="50000">
                                          <p:stCondLst>
                                            <p:cond delay="1668"/>
                                          </p:stCondLst>
                                        </p:cTn>
                                        <p:tgtEl>
                                          <p:spTgt spid="9"/>
                                        </p:tgtEl>
                                      </p:cBhvr>
                                      <p:to x="100000" y="100000"/>
                                    </p:animScale>
                                    <p:animScale>
                                      <p:cBhvr>
                                        <p:cTn id="100" dur="26">
                                          <p:stCondLst>
                                            <p:cond delay="1808"/>
                                          </p:stCondLst>
                                        </p:cTn>
                                        <p:tgtEl>
                                          <p:spTgt spid="9"/>
                                        </p:tgtEl>
                                      </p:cBhvr>
                                      <p:to x="100000" y="95000"/>
                                    </p:animScale>
                                    <p:animScale>
                                      <p:cBhvr>
                                        <p:cTn id="101" dur="166" decel="50000">
                                          <p:stCondLst>
                                            <p:cond delay="1834"/>
                                          </p:stCondLst>
                                        </p:cTn>
                                        <p:tgtEl>
                                          <p:spTgt spid="9"/>
                                        </p:tgtEl>
                                      </p:cBhvr>
                                      <p:to x="100000" y="100000"/>
                                    </p:animScale>
                                    <p:set>
                                      <p:cBhvr>
                                        <p:cTn id="102" dur="1" fill="hold">
                                          <p:stCondLst>
                                            <p:cond delay="1999"/>
                                          </p:stCondLst>
                                        </p:cTn>
                                        <p:tgtEl>
                                          <p:spTgt spid="9"/>
                                        </p:tgtEl>
                                        <p:attrNameLst>
                                          <p:attrName>style.visibility</p:attrName>
                                        </p:attrNameLst>
                                      </p:cBhvr>
                                      <p:to>
                                        <p:strVal val="hidden"/>
                                      </p:to>
                                    </p:set>
                                  </p:childTnLst>
                                </p:cTn>
                              </p:par>
                            </p:childTnLst>
                          </p:cTn>
                        </p:par>
                      </p:childTnLst>
                    </p:cTn>
                  </p:par>
                  <p:par>
                    <p:cTn id="103" fill="hold">
                      <p:stCondLst>
                        <p:cond delay="indefinite"/>
                      </p:stCondLst>
                      <p:childTnLst>
                        <p:par>
                          <p:cTn id="104" fill="hold">
                            <p:stCondLst>
                              <p:cond delay="0"/>
                            </p:stCondLst>
                            <p:childTnLst>
                              <p:par>
                                <p:cTn id="105" presetID="26" presetClass="exit" presetSubtype="0" fill="hold" grpId="0" nodeType="clickEffect">
                                  <p:stCondLst>
                                    <p:cond delay="0"/>
                                  </p:stCondLst>
                                  <p:childTnLst>
                                    <p:animEffect transition="out" filter="wipe(down)">
                                      <p:cBhvr>
                                        <p:cTn id="106" dur="180" accel="50000">
                                          <p:stCondLst>
                                            <p:cond delay="1820"/>
                                          </p:stCondLst>
                                        </p:cTn>
                                        <p:tgtEl>
                                          <p:spTgt spid="10"/>
                                        </p:tgtEl>
                                      </p:cBhvr>
                                    </p:animEffect>
                                    <p:anim calcmode="lin" valueType="num">
                                      <p:cBhvr>
                                        <p:cTn id="107" dur="1822" tmFilter="0,0; 0.14,0.31; 0.43,0.73; 0.71,0.91; 1.0,1.0">
                                          <p:stCondLst>
                                            <p:cond delay="0"/>
                                          </p:stCondLst>
                                        </p:cTn>
                                        <p:tgtEl>
                                          <p:spTgt spid="10"/>
                                        </p:tgtEl>
                                        <p:attrNameLst>
                                          <p:attrName>ppt_x</p:attrName>
                                        </p:attrNameLst>
                                      </p:cBhvr>
                                      <p:tavLst>
                                        <p:tav tm="0">
                                          <p:val>
                                            <p:strVal val="ppt_x"/>
                                          </p:val>
                                        </p:tav>
                                        <p:tav tm="100000">
                                          <p:val>
                                            <p:strVal val="#ppt_x+0.25"/>
                                          </p:val>
                                        </p:tav>
                                      </p:tavLst>
                                    </p:anim>
                                    <p:anim calcmode="lin" valueType="num">
                                      <p:cBhvr>
                                        <p:cTn id="108" dur="178">
                                          <p:stCondLst>
                                            <p:cond delay="1822"/>
                                          </p:stCondLst>
                                        </p:cTn>
                                        <p:tgtEl>
                                          <p:spTgt spid="10"/>
                                        </p:tgtEl>
                                        <p:attrNameLst>
                                          <p:attrName>ppt_x</p:attrName>
                                        </p:attrNameLst>
                                      </p:cBhvr>
                                      <p:tavLst>
                                        <p:tav tm="0">
                                          <p:val>
                                            <p:strVal val="ppt_x"/>
                                          </p:val>
                                        </p:tav>
                                        <p:tav tm="100000">
                                          <p:val>
                                            <p:strVal val="ppt_x"/>
                                          </p:val>
                                        </p:tav>
                                      </p:tavLst>
                                    </p:anim>
                                    <p:anim calcmode="lin" valueType="num">
                                      <p:cBhvr>
                                        <p:cTn id="109" dur="664" tmFilter="0.0,0.0;0.25,0.07;0.50,0.2;0.75,0.467;1.0,1.0">
                                          <p:stCondLst>
                                            <p:cond delay="0"/>
                                          </p:stCondLst>
                                        </p:cTn>
                                        <p:tgtEl>
                                          <p:spTgt spid="10"/>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10" dur="664" tmFilter="0, 0; 0.125,0.2665; 0.25,0.4; 0.375,0.465; 0.5,0.5;  0.625,0.535; 0.75,0.6; 0.875,0.7335; 1,1">
                                          <p:stCondLst>
                                            <p:cond delay="664"/>
                                          </p:stCondLst>
                                        </p:cTn>
                                        <p:tgtEl>
                                          <p:spTgt spid="10"/>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1" dur="332" tmFilter="0, 0; 0.125,0.2665; 0.25,0.4; 0.375,0.465; 0.5,0.5;  0.625,0.535; 0.75,0.6; 0.875,0.7335; 1,1">
                                          <p:stCondLst>
                                            <p:cond delay="1324"/>
                                          </p:stCondLst>
                                        </p:cTn>
                                        <p:tgtEl>
                                          <p:spTgt spid="10"/>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12" dur="164" tmFilter="0, 0; 0.125,0.2665; 0.25,0.4; 0.375,0.465; 0.5,0.5;  0.625,0.535; 0.75,0.6; 0.875,0.7335; 1,1">
                                          <p:stCondLst>
                                            <p:cond delay="1656"/>
                                          </p:stCondLst>
                                        </p:cTn>
                                        <p:tgtEl>
                                          <p:spTgt spid="10"/>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13" dur="180" accel="50000">
                                          <p:stCondLst>
                                            <p:cond delay="1820"/>
                                          </p:stCondLst>
                                        </p:cTn>
                                        <p:tgtEl>
                                          <p:spTgt spid="10"/>
                                        </p:tgtEl>
                                        <p:attrNameLst>
                                          <p:attrName>ppt_y</p:attrName>
                                        </p:attrNameLst>
                                      </p:cBhvr>
                                      <p:tavLst>
                                        <p:tav tm="0">
                                          <p:val>
                                            <p:strVal val="ppt_y"/>
                                          </p:val>
                                        </p:tav>
                                        <p:tav tm="100000">
                                          <p:val>
                                            <p:strVal val="ppt_y+ppt_h"/>
                                          </p:val>
                                        </p:tav>
                                      </p:tavLst>
                                    </p:anim>
                                    <p:animScale>
                                      <p:cBhvr>
                                        <p:cTn id="114" dur="26">
                                          <p:stCondLst>
                                            <p:cond delay="620"/>
                                          </p:stCondLst>
                                        </p:cTn>
                                        <p:tgtEl>
                                          <p:spTgt spid="10"/>
                                        </p:tgtEl>
                                      </p:cBhvr>
                                      <p:to x="100000" y="60000"/>
                                    </p:animScale>
                                    <p:animScale>
                                      <p:cBhvr>
                                        <p:cTn id="115" dur="166" decel="50000">
                                          <p:stCondLst>
                                            <p:cond delay="646"/>
                                          </p:stCondLst>
                                        </p:cTn>
                                        <p:tgtEl>
                                          <p:spTgt spid="10"/>
                                        </p:tgtEl>
                                      </p:cBhvr>
                                      <p:to x="100000" y="100000"/>
                                    </p:animScale>
                                    <p:animScale>
                                      <p:cBhvr>
                                        <p:cTn id="116" dur="26">
                                          <p:stCondLst>
                                            <p:cond delay="1312"/>
                                          </p:stCondLst>
                                        </p:cTn>
                                        <p:tgtEl>
                                          <p:spTgt spid="10"/>
                                        </p:tgtEl>
                                      </p:cBhvr>
                                      <p:to x="100000" y="80000"/>
                                    </p:animScale>
                                    <p:animScale>
                                      <p:cBhvr>
                                        <p:cTn id="117" dur="166" decel="50000">
                                          <p:stCondLst>
                                            <p:cond delay="1338"/>
                                          </p:stCondLst>
                                        </p:cTn>
                                        <p:tgtEl>
                                          <p:spTgt spid="10"/>
                                        </p:tgtEl>
                                      </p:cBhvr>
                                      <p:to x="100000" y="100000"/>
                                    </p:animScale>
                                    <p:animScale>
                                      <p:cBhvr>
                                        <p:cTn id="118" dur="26">
                                          <p:stCondLst>
                                            <p:cond delay="1642"/>
                                          </p:stCondLst>
                                        </p:cTn>
                                        <p:tgtEl>
                                          <p:spTgt spid="10"/>
                                        </p:tgtEl>
                                      </p:cBhvr>
                                      <p:to x="100000" y="90000"/>
                                    </p:animScale>
                                    <p:animScale>
                                      <p:cBhvr>
                                        <p:cTn id="119" dur="166" decel="50000">
                                          <p:stCondLst>
                                            <p:cond delay="1668"/>
                                          </p:stCondLst>
                                        </p:cTn>
                                        <p:tgtEl>
                                          <p:spTgt spid="10"/>
                                        </p:tgtEl>
                                      </p:cBhvr>
                                      <p:to x="100000" y="100000"/>
                                    </p:animScale>
                                    <p:animScale>
                                      <p:cBhvr>
                                        <p:cTn id="120" dur="26">
                                          <p:stCondLst>
                                            <p:cond delay="1808"/>
                                          </p:stCondLst>
                                        </p:cTn>
                                        <p:tgtEl>
                                          <p:spTgt spid="10"/>
                                        </p:tgtEl>
                                      </p:cBhvr>
                                      <p:to x="100000" y="95000"/>
                                    </p:animScale>
                                    <p:animScale>
                                      <p:cBhvr>
                                        <p:cTn id="121" dur="166" decel="50000">
                                          <p:stCondLst>
                                            <p:cond delay="1834"/>
                                          </p:stCondLst>
                                        </p:cTn>
                                        <p:tgtEl>
                                          <p:spTgt spid="10"/>
                                        </p:tgtEl>
                                      </p:cBhvr>
                                      <p:to x="100000" y="100000"/>
                                    </p:animScale>
                                    <p:set>
                                      <p:cBhvr>
                                        <p:cTn id="122" dur="1" fill="hold">
                                          <p:stCondLst>
                                            <p:cond delay="1999"/>
                                          </p:stCondLst>
                                        </p:cTn>
                                        <p:tgtEl>
                                          <p:spTgt spid="10"/>
                                        </p:tgtEl>
                                        <p:attrNameLst>
                                          <p:attrName>style.visibility</p:attrName>
                                        </p:attrNameLst>
                                      </p:cBhvr>
                                      <p:to>
                                        <p:strVal val="hidden"/>
                                      </p:to>
                                    </p:set>
                                  </p:childTnLst>
                                </p:cTn>
                              </p:par>
                            </p:childTnLst>
                          </p:cTn>
                        </p:par>
                      </p:childTnLst>
                    </p:cTn>
                  </p:par>
                  <p:par>
                    <p:cTn id="123" fill="hold">
                      <p:stCondLst>
                        <p:cond delay="indefinite"/>
                      </p:stCondLst>
                      <p:childTnLst>
                        <p:par>
                          <p:cTn id="124" fill="hold">
                            <p:stCondLst>
                              <p:cond delay="0"/>
                            </p:stCondLst>
                            <p:childTnLst>
                              <p:par>
                                <p:cTn id="125" presetID="26" presetClass="exit" presetSubtype="0" fill="hold" grpId="0" nodeType="clickEffect">
                                  <p:stCondLst>
                                    <p:cond delay="0"/>
                                  </p:stCondLst>
                                  <p:childTnLst>
                                    <p:animEffect transition="out" filter="wipe(down)">
                                      <p:cBhvr>
                                        <p:cTn id="126" dur="180" accel="50000">
                                          <p:stCondLst>
                                            <p:cond delay="1820"/>
                                          </p:stCondLst>
                                        </p:cTn>
                                        <p:tgtEl>
                                          <p:spTgt spid="11"/>
                                        </p:tgtEl>
                                      </p:cBhvr>
                                    </p:animEffect>
                                    <p:anim calcmode="lin" valueType="num">
                                      <p:cBhvr>
                                        <p:cTn id="127" dur="1822" tmFilter="0,0; 0.14,0.31; 0.43,0.73; 0.71,0.91; 1.0,1.0">
                                          <p:stCondLst>
                                            <p:cond delay="0"/>
                                          </p:stCondLst>
                                        </p:cTn>
                                        <p:tgtEl>
                                          <p:spTgt spid="11"/>
                                        </p:tgtEl>
                                        <p:attrNameLst>
                                          <p:attrName>ppt_x</p:attrName>
                                        </p:attrNameLst>
                                      </p:cBhvr>
                                      <p:tavLst>
                                        <p:tav tm="0">
                                          <p:val>
                                            <p:strVal val="ppt_x"/>
                                          </p:val>
                                        </p:tav>
                                        <p:tav tm="100000">
                                          <p:val>
                                            <p:strVal val="#ppt_x+0.25"/>
                                          </p:val>
                                        </p:tav>
                                      </p:tavLst>
                                    </p:anim>
                                    <p:anim calcmode="lin" valueType="num">
                                      <p:cBhvr>
                                        <p:cTn id="128" dur="178">
                                          <p:stCondLst>
                                            <p:cond delay="1822"/>
                                          </p:stCondLst>
                                        </p:cTn>
                                        <p:tgtEl>
                                          <p:spTgt spid="11"/>
                                        </p:tgtEl>
                                        <p:attrNameLst>
                                          <p:attrName>ppt_x</p:attrName>
                                        </p:attrNameLst>
                                      </p:cBhvr>
                                      <p:tavLst>
                                        <p:tav tm="0">
                                          <p:val>
                                            <p:strVal val="ppt_x"/>
                                          </p:val>
                                        </p:tav>
                                        <p:tav tm="100000">
                                          <p:val>
                                            <p:strVal val="ppt_x"/>
                                          </p:val>
                                        </p:tav>
                                      </p:tavLst>
                                    </p:anim>
                                    <p:anim calcmode="lin" valueType="num">
                                      <p:cBhvr>
                                        <p:cTn id="129" dur="664" tmFilter="0.0,0.0;0.25,0.07;0.50,0.2;0.75,0.467;1.0,1.0">
                                          <p:stCondLst>
                                            <p:cond delay="0"/>
                                          </p:stCondLst>
                                        </p:cTn>
                                        <p:tgtEl>
                                          <p:spTgt spid="11"/>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30" dur="664" tmFilter="0, 0; 0.125,0.2665; 0.25,0.4; 0.375,0.465; 0.5,0.5;  0.625,0.535; 0.75,0.6; 0.875,0.7335; 1,1">
                                          <p:stCondLst>
                                            <p:cond delay="664"/>
                                          </p:stCondLst>
                                        </p:cTn>
                                        <p:tgtEl>
                                          <p:spTgt spid="11"/>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31" dur="332" tmFilter="0, 0; 0.125,0.2665; 0.25,0.4; 0.375,0.465; 0.5,0.5;  0.625,0.535; 0.75,0.6; 0.875,0.7335; 1,1">
                                          <p:stCondLst>
                                            <p:cond delay="1324"/>
                                          </p:stCondLst>
                                        </p:cTn>
                                        <p:tgtEl>
                                          <p:spTgt spid="11"/>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32" dur="164" tmFilter="0, 0; 0.125,0.2665; 0.25,0.4; 0.375,0.465; 0.5,0.5;  0.625,0.535; 0.75,0.6; 0.875,0.7335; 1,1">
                                          <p:stCondLst>
                                            <p:cond delay="1656"/>
                                          </p:stCondLst>
                                        </p:cTn>
                                        <p:tgtEl>
                                          <p:spTgt spid="11"/>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3" dur="180" accel="50000">
                                          <p:stCondLst>
                                            <p:cond delay="1820"/>
                                          </p:stCondLst>
                                        </p:cTn>
                                        <p:tgtEl>
                                          <p:spTgt spid="11"/>
                                        </p:tgtEl>
                                        <p:attrNameLst>
                                          <p:attrName>ppt_y</p:attrName>
                                        </p:attrNameLst>
                                      </p:cBhvr>
                                      <p:tavLst>
                                        <p:tav tm="0">
                                          <p:val>
                                            <p:strVal val="ppt_y"/>
                                          </p:val>
                                        </p:tav>
                                        <p:tav tm="100000">
                                          <p:val>
                                            <p:strVal val="ppt_y+ppt_h"/>
                                          </p:val>
                                        </p:tav>
                                      </p:tavLst>
                                    </p:anim>
                                    <p:animScale>
                                      <p:cBhvr>
                                        <p:cTn id="134" dur="26">
                                          <p:stCondLst>
                                            <p:cond delay="620"/>
                                          </p:stCondLst>
                                        </p:cTn>
                                        <p:tgtEl>
                                          <p:spTgt spid="11"/>
                                        </p:tgtEl>
                                      </p:cBhvr>
                                      <p:to x="100000" y="60000"/>
                                    </p:animScale>
                                    <p:animScale>
                                      <p:cBhvr>
                                        <p:cTn id="135" dur="166" decel="50000">
                                          <p:stCondLst>
                                            <p:cond delay="646"/>
                                          </p:stCondLst>
                                        </p:cTn>
                                        <p:tgtEl>
                                          <p:spTgt spid="11"/>
                                        </p:tgtEl>
                                      </p:cBhvr>
                                      <p:to x="100000" y="100000"/>
                                    </p:animScale>
                                    <p:animScale>
                                      <p:cBhvr>
                                        <p:cTn id="136" dur="26">
                                          <p:stCondLst>
                                            <p:cond delay="1312"/>
                                          </p:stCondLst>
                                        </p:cTn>
                                        <p:tgtEl>
                                          <p:spTgt spid="11"/>
                                        </p:tgtEl>
                                      </p:cBhvr>
                                      <p:to x="100000" y="80000"/>
                                    </p:animScale>
                                    <p:animScale>
                                      <p:cBhvr>
                                        <p:cTn id="137" dur="166" decel="50000">
                                          <p:stCondLst>
                                            <p:cond delay="1338"/>
                                          </p:stCondLst>
                                        </p:cTn>
                                        <p:tgtEl>
                                          <p:spTgt spid="11"/>
                                        </p:tgtEl>
                                      </p:cBhvr>
                                      <p:to x="100000" y="100000"/>
                                    </p:animScale>
                                    <p:animScale>
                                      <p:cBhvr>
                                        <p:cTn id="138" dur="26">
                                          <p:stCondLst>
                                            <p:cond delay="1642"/>
                                          </p:stCondLst>
                                        </p:cTn>
                                        <p:tgtEl>
                                          <p:spTgt spid="11"/>
                                        </p:tgtEl>
                                      </p:cBhvr>
                                      <p:to x="100000" y="90000"/>
                                    </p:animScale>
                                    <p:animScale>
                                      <p:cBhvr>
                                        <p:cTn id="139" dur="166" decel="50000">
                                          <p:stCondLst>
                                            <p:cond delay="1668"/>
                                          </p:stCondLst>
                                        </p:cTn>
                                        <p:tgtEl>
                                          <p:spTgt spid="11"/>
                                        </p:tgtEl>
                                      </p:cBhvr>
                                      <p:to x="100000" y="100000"/>
                                    </p:animScale>
                                    <p:animScale>
                                      <p:cBhvr>
                                        <p:cTn id="140" dur="26">
                                          <p:stCondLst>
                                            <p:cond delay="1808"/>
                                          </p:stCondLst>
                                        </p:cTn>
                                        <p:tgtEl>
                                          <p:spTgt spid="11"/>
                                        </p:tgtEl>
                                      </p:cBhvr>
                                      <p:to x="100000" y="95000"/>
                                    </p:animScale>
                                    <p:animScale>
                                      <p:cBhvr>
                                        <p:cTn id="141" dur="166" decel="50000">
                                          <p:stCondLst>
                                            <p:cond delay="1834"/>
                                          </p:stCondLst>
                                        </p:cTn>
                                        <p:tgtEl>
                                          <p:spTgt spid="11"/>
                                        </p:tgtEl>
                                      </p:cBhvr>
                                      <p:to x="100000" y="100000"/>
                                    </p:animScale>
                                    <p:set>
                                      <p:cBhvr>
                                        <p:cTn id="142" dur="1" fill="hold">
                                          <p:stCondLst>
                                            <p:cond delay="19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89B94-BDE9-5E48-8883-D1D5EF0C57EB}"/>
              </a:ext>
            </a:extLst>
          </p:cNvPr>
          <p:cNvSpPr>
            <a:spLocks noGrp="1"/>
          </p:cNvSpPr>
          <p:nvPr>
            <p:ph type="title"/>
          </p:nvPr>
        </p:nvSpPr>
        <p:spPr/>
        <p:txBody>
          <a:bodyPr/>
          <a:lstStyle/>
          <a:p>
            <a:r>
              <a:rPr lang="en-US" dirty="0"/>
              <a:t>RMS – Initial workup</a:t>
            </a:r>
          </a:p>
        </p:txBody>
      </p:sp>
      <p:sp>
        <p:nvSpPr>
          <p:cNvPr id="3" name="Content Placeholder 2">
            <a:extLst>
              <a:ext uri="{FF2B5EF4-FFF2-40B4-BE49-F238E27FC236}">
                <a16:creationId xmlns:a16="http://schemas.microsoft.com/office/drawing/2014/main" id="{A491C48A-53BB-2A4A-861D-FBA843F3D102}"/>
              </a:ext>
            </a:extLst>
          </p:cNvPr>
          <p:cNvSpPr>
            <a:spLocks noGrp="1"/>
          </p:cNvSpPr>
          <p:nvPr>
            <p:ph idx="1"/>
          </p:nvPr>
        </p:nvSpPr>
        <p:spPr>
          <a:xfrm>
            <a:off x="677334" y="1514475"/>
            <a:ext cx="5823479" cy="5029200"/>
          </a:xfrm>
        </p:spPr>
        <p:txBody>
          <a:bodyPr>
            <a:normAutofit/>
          </a:bodyPr>
          <a:lstStyle/>
          <a:p>
            <a:r>
              <a:rPr lang="en-US" dirty="0"/>
              <a:t>Typical labs</a:t>
            </a:r>
          </a:p>
          <a:p>
            <a:r>
              <a:rPr lang="en-US" dirty="0"/>
              <a:t>Primary MRI/CT and lung CT in all patients</a:t>
            </a:r>
          </a:p>
          <a:p>
            <a:r>
              <a:rPr lang="en-US" dirty="0"/>
              <a:t>Role of PET scan continues to be defined </a:t>
            </a:r>
          </a:p>
          <a:p>
            <a:r>
              <a:rPr lang="en-US" dirty="0"/>
              <a:t>CSF cytology for PM tumors</a:t>
            </a:r>
          </a:p>
          <a:p>
            <a:r>
              <a:rPr lang="en-US" dirty="0"/>
              <a:t>Bone marrow biopsy?</a:t>
            </a:r>
          </a:p>
          <a:p>
            <a:pPr lvl="1"/>
            <a:r>
              <a:rPr lang="en-US" dirty="0"/>
              <a:t>Of approx. 1,000 patients treated on IRS-IV, only 12 of the 901 patients with no other sites of metastatic disease were found to have isolated bone marrow metastases. Thus, in the absence of other metastatic lesions, the likelihood of finding isolated bone marrow metastases is less than 2%, and a publication from the COG suggested that bone marrow aspirates and biopsies are not needed in at least one-third of patients (i.e. ERMS, T1, NO, normal CBC, no other </a:t>
            </a:r>
            <a:r>
              <a:rPr lang="en-US" dirty="0" err="1"/>
              <a:t>mets</a:t>
            </a:r>
            <a:r>
              <a:rPr lang="en-US" dirty="0"/>
              <a:t> identified).</a:t>
            </a:r>
          </a:p>
        </p:txBody>
      </p:sp>
      <p:pic>
        <p:nvPicPr>
          <p:cNvPr id="5" name="Picture 4" descr="Graphical user interface, text&#10;&#10;Description automatically generated">
            <a:extLst>
              <a:ext uri="{FF2B5EF4-FFF2-40B4-BE49-F238E27FC236}">
                <a16:creationId xmlns:a16="http://schemas.microsoft.com/office/drawing/2014/main" id="{088AD7CB-5145-2148-AF21-AD053A4AEFE4}"/>
              </a:ext>
            </a:extLst>
          </p:cNvPr>
          <p:cNvPicPr>
            <a:picLocks noChangeAspect="1"/>
          </p:cNvPicPr>
          <p:nvPr/>
        </p:nvPicPr>
        <p:blipFill>
          <a:blip r:embed="rId3"/>
          <a:stretch>
            <a:fillRect/>
          </a:stretch>
        </p:blipFill>
        <p:spPr>
          <a:xfrm>
            <a:off x="7015508" y="2392362"/>
            <a:ext cx="4516987" cy="2886075"/>
          </a:xfrm>
          <a:prstGeom prst="rect">
            <a:avLst/>
          </a:prstGeom>
        </p:spPr>
      </p:pic>
    </p:spTree>
    <p:extLst>
      <p:ext uri="{BB962C8B-B14F-4D97-AF65-F5344CB8AC3E}">
        <p14:creationId xmlns:p14="http://schemas.microsoft.com/office/powerpoint/2010/main" val="180633703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{C3E8F53C-67A6-FE47-AEA7-37814D66C90F}tf10001060</Template>
  <TotalTime>34134</TotalTime>
  <Words>1924</Words>
  <Application>Microsoft Office PowerPoint</Application>
  <PresentationFormat>Widescreen</PresentationFormat>
  <Paragraphs>161</Paragraphs>
  <Slides>23</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Trebuchet MS</vt:lpstr>
      <vt:lpstr>Wingdings 3</vt:lpstr>
      <vt:lpstr>Facet</vt:lpstr>
      <vt:lpstr>Sarcomas</vt:lpstr>
      <vt:lpstr>Rhabdomyosarcoma, Osteosarcoma, Ewing Sarcoma</vt:lpstr>
      <vt:lpstr>Rhabdomyosarcoma</vt:lpstr>
      <vt:lpstr>Rhabdomyosarcoma</vt:lpstr>
      <vt:lpstr>Rhabdomyosarcoma (RMS) – Molecular biology</vt:lpstr>
      <vt:lpstr>RMS - Pathology</vt:lpstr>
      <vt:lpstr>RMS – Clinical presentation</vt:lpstr>
      <vt:lpstr>PowerPoint Presentation</vt:lpstr>
      <vt:lpstr>RMS – Initial workup</vt:lpstr>
      <vt:lpstr>PowerPoint Presentation</vt:lpstr>
      <vt:lpstr>RMS - primary site</vt:lpstr>
      <vt:lpstr>PowerPoint Presentation</vt:lpstr>
      <vt:lpstr>PowerPoint Presentation</vt:lpstr>
      <vt:lpstr>RMS - metastatic site</vt:lpstr>
      <vt:lpstr>RMS - outcomes</vt:lpstr>
      <vt:lpstr>RMS - Management</vt:lpstr>
      <vt:lpstr>RMS – Surgery </vt:lpstr>
      <vt:lpstr>RMS - Radiation therapy</vt:lpstr>
      <vt:lpstr>RMS – Chemotherapy </vt:lpstr>
      <vt:lpstr>ARST0331</vt:lpstr>
      <vt:lpstr>PowerPoint Presentation</vt:lpstr>
      <vt:lpstr>RMS – relapse</vt:lpstr>
      <vt:lpstr>Questions? Comments? Concerns?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Sarcomas</dc:title>
  <dc:creator>George, Paul</dc:creator>
  <cp:lastModifiedBy>George, Paul</cp:lastModifiedBy>
  <cp:revision>57</cp:revision>
  <dcterms:created xsi:type="dcterms:W3CDTF">2020-12-04T15:07:29Z</dcterms:created>
  <dcterms:modified xsi:type="dcterms:W3CDTF">2022-11-15T23:41:23Z</dcterms:modified>
</cp:coreProperties>
</file>

<file path=docProps/thumbnail.jpeg>
</file>